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076138324" r:id="rId2"/>
    <p:sldId id="2076138320" r:id="rId3"/>
    <p:sldId id="2076138333" r:id="rId4"/>
    <p:sldId id="2076138321" r:id="rId5"/>
    <p:sldId id="2076138332" r:id="rId6"/>
    <p:sldId id="2076138331" r:id="rId7"/>
    <p:sldId id="2076138326" r:id="rId8"/>
    <p:sldId id="2076138330" r:id="rId9"/>
    <p:sldId id="2076138325" r:id="rId10"/>
    <p:sldId id="2076138322" r:id="rId11"/>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4E2F2"/>
    <a:srgbClr val="0072C6"/>
    <a:srgbClr val="5DA6DC"/>
    <a:srgbClr val="51A1E1"/>
    <a:srgbClr val="4F5054"/>
    <a:srgbClr val="0078D4"/>
    <a:srgbClr val="FECDBA"/>
    <a:srgbClr val="DA4E31"/>
    <a:srgbClr val="E4EA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B40A2F-19C4-4F54-BBF9-586A999CB688}" v="371" dt="2022-02-02T11:06:01.226"/>
    <p1510:client id="{3F2E6A38-A457-41E8-AB76-C64D22B6F8DB}" v="6" dt="2022-02-02T12:02:42.7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5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el Fauconnier (HE/HIM)" userId="109e38b7-6f18-46df-8c24-e72103493ef4" providerId="ADAL" clId="{1EB40A2F-19C4-4F54-BBF9-586A999CB688}"/>
    <pc:docChg chg="undo custSel addSld delSld modSld sldOrd">
      <pc:chgData name="Roel Fauconnier (HE/HIM)" userId="109e38b7-6f18-46df-8c24-e72103493ef4" providerId="ADAL" clId="{1EB40A2F-19C4-4F54-BBF9-586A999CB688}" dt="2022-02-02T11:06:01.226" v="5401" actId="729"/>
      <pc:docMkLst>
        <pc:docMk/>
      </pc:docMkLst>
      <pc:sldChg chg="addSp delSp modSp del mod modShow modNotesTx">
        <pc:chgData name="Roel Fauconnier (HE/HIM)" userId="109e38b7-6f18-46df-8c24-e72103493ef4" providerId="ADAL" clId="{1EB40A2F-19C4-4F54-BBF9-586A999CB688}" dt="2022-01-28T13:39:40.403" v="5394" actId="2696"/>
        <pc:sldMkLst>
          <pc:docMk/>
          <pc:sldMk cId="3649790265" sldId="2076138318"/>
        </pc:sldMkLst>
        <pc:spChg chg="ord">
          <ac:chgData name="Roel Fauconnier (HE/HIM)" userId="109e38b7-6f18-46df-8c24-e72103493ef4" providerId="ADAL" clId="{1EB40A2F-19C4-4F54-BBF9-586A999CB688}" dt="2022-01-20T09:01:43.965" v="4482" actId="167"/>
          <ac:spMkLst>
            <pc:docMk/>
            <pc:sldMk cId="3649790265" sldId="2076138318"/>
            <ac:spMk id="38" creationId="{B8262287-B190-435E-BA33-2F1A3AACA829}"/>
          </ac:spMkLst>
        </pc:spChg>
        <pc:spChg chg="mod">
          <ac:chgData name="Roel Fauconnier (HE/HIM)" userId="109e38b7-6f18-46df-8c24-e72103493ef4" providerId="ADAL" clId="{1EB40A2F-19C4-4F54-BBF9-586A999CB688}" dt="2021-12-13T08:54:19.750" v="1" actId="6549"/>
          <ac:spMkLst>
            <pc:docMk/>
            <pc:sldMk cId="3649790265" sldId="2076138318"/>
            <ac:spMk id="87" creationId="{2EC698CA-9D88-4B5E-98BA-CF0C9D7AC194}"/>
          </ac:spMkLst>
        </pc:spChg>
        <pc:grpChg chg="ord">
          <ac:chgData name="Roel Fauconnier (HE/HIM)" userId="109e38b7-6f18-46df-8c24-e72103493ef4" providerId="ADAL" clId="{1EB40A2F-19C4-4F54-BBF9-586A999CB688}" dt="2022-01-20T09:01:46.315" v="4483" actId="166"/>
          <ac:grpSpMkLst>
            <pc:docMk/>
            <pc:sldMk cId="3649790265" sldId="2076138318"/>
            <ac:grpSpMk id="18" creationId="{3E9A7F1C-D74E-4F6B-A3A5-2FAD2BEDB0D7}"/>
          </ac:grpSpMkLst>
        </pc:grpChg>
        <pc:picChg chg="add mod">
          <ac:chgData name="Roel Fauconnier (HE/HIM)" userId="109e38b7-6f18-46df-8c24-e72103493ef4" providerId="ADAL" clId="{1EB40A2F-19C4-4F54-BBF9-586A999CB688}" dt="2022-01-20T09:01:34.844" v="4481" actId="1076"/>
          <ac:picMkLst>
            <pc:docMk/>
            <pc:sldMk cId="3649790265" sldId="2076138318"/>
            <ac:picMk id="2" creationId="{6E3265B1-874E-4B37-AFEA-5D74BD619404}"/>
          </ac:picMkLst>
        </pc:picChg>
        <pc:picChg chg="del">
          <ac:chgData name="Roel Fauconnier (HE/HIM)" userId="109e38b7-6f18-46df-8c24-e72103493ef4" providerId="ADAL" clId="{1EB40A2F-19C4-4F54-BBF9-586A999CB688}" dt="2022-01-20T09:01:31.954" v="4479" actId="478"/>
          <ac:picMkLst>
            <pc:docMk/>
            <pc:sldMk cId="3649790265" sldId="2076138318"/>
            <ac:picMk id="91" creationId="{8BD17741-9E95-4EA5-8D1C-23C138E383B7}"/>
          </ac:picMkLst>
        </pc:picChg>
      </pc:sldChg>
      <pc:sldChg chg="addSp delSp modSp mod modNotesTx">
        <pc:chgData name="Roel Fauconnier (HE/HIM)" userId="109e38b7-6f18-46df-8c24-e72103493ef4" providerId="ADAL" clId="{1EB40A2F-19C4-4F54-BBF9-586A999CB688}" dt="2022-01-26T14:18:38.832" v="5380" actId="1076"/>
        <pc:sldMkLst>
          <pc:docMk/>
          <pc:sldMk cId="3337908879" sldId="2076138320"/>
        </pc:sldMkLst>
        <pc:spChg chg="add mod">
          <ac:chgData name="Roel Fauconnier (HE/HIM)" userId="109e38b7-6f18-46df-8c24-e72103493ef4" providerId="ADAL" clId="{1EB40A2F-19C4-4F54-BBF9-586A999CB688}" dt="2022-01-06T12:27:30.324" v="632" actId="1076"/>
          <ac:spMkLst>
            <pc:docMk/>
            <pc:sldMk cId="3337908879" sldId="2076138320"/>
            <ac:spMk id="12" creationId="{040DFCC6-C8F7-4E92-9C0F-48E4CFCC4376}"/>
          </ac:spMkLst>
        </pc:spChg>
        <pc:spChg chg="mod">
          <ac:chgData name="Roel Fauconnier (HE/HIM)" userId="109e38b7-6f18-46df-8c24-e72103493ef4" providerId="ADAL" clId="{1EB40A2F-19C4-4F54-BBF9-586A999CB688}" dt="2022-01-06T12:32:33.145" v="723" actId="1076"/>
          <ac:spMkLst>
            <pc:docMk/>
            <pc:sldMk cId="3337908879" sldId="2076138320"/>
            <ac:spMk id="16" creationId="{82257519-48C4-4D29-B6EA-E3935E0DA4C9}"/>
          </ac:spMkLst>
        </pc:spChg>
        <pc:spChg chg="add mod">
          <ac:chgData name="Roel Fauconnier (HE/HIM)" userId="109e38b7-6f18-46df-8c24-e72103493ef4" providerId="ADAL" clId="{1EB40A2F-19C4-4F54-BBF9-586A999CB688}" dt="2022-01-24T10:19:50.668" v="5085" actId="1076"/>
          <ac:spMkLst>
            <pc:docMk/>
            <pc:sldMk cId="3337908879" sldId="2076138320"/>
            <ac:spMk id="17" creationId="{6A379608-DDAC-4C07-8B64-FC133734F5E0}"/>
          </ac:spMkLst>
        </pc:spChg>
        <pc:spChg chg="del">
          <ac:chgData name="Roel Fauconnier (HE/HIM)" userId="109e38b7-6f18-46df-8c24-e72103493ef4" providerId="ADAL" clId="{1EB40A2F-19C4-4F54-BBF9-586A999CB688}" dt="2022-01-06T12:27:23.285" v="631" actId="478"/>
          <ac:spMkLst>
            <pc:docMk/>
            <pc:sldMk cId="3337908879" sldId="2076138320"/>
            <ac:spMk id="23" creationId="{B280B0E5-A817-4639-A93C-46F9D5F8FBF9}"/>
          </ac:spMkLst>
        </pc:spChg>
        <pc:spChg chg="add del mod">
          <ac:chgData name="Roel Fauconnier (HE/HIM)" userId="109e38b7-6f18-46df-8c24-e72103493ef4" providerId="ADAL" clId="{1EB40A2F-19C4-4F54-BBF9-586A999CB688}" dt="2022-01-24T10:19:46.686" v="5083" actId="478"/>
          <ac:spMkLst>
            <pc:docMk/>
            <pc:sldMk cId="3337908879" sldId="2076138320"/>
            <ac:spMk id="24" creationId="{9F74B498-AE56-4B55-A589-6DE6EF14312F}"/>
          </ac:spMkLst>
        </pc:spChg>
        <pc:spChg chg="mod">
          <ac:chgData name="Roel Fauconnier (HE/HIM)" userId="109e38b7-6f18-46df-8c24-e72103493ef4" providerId="ADAL" clId="{1EB40A2F-19C4-4F54-BBF9-586A999CB688}" dt="2022-01-06T12:27:49.991" v="635" actId="1038"/>
          <ac:spMkLst>
            <pc:docMk/>
            <pc:sldMk cId="3337908879" sldId="2076138320"/>
            <ac:spMk id="27" creationId="{5B238735-775A-4B4A-865E-7A39B63E4F15}"/>
          </ac:spMkLst>
        </pc:spChg>
        <pc:spChg chg="mod">
          <ac:chgData name="Roel Fauconnier (HE/HIM)" userId="109e38b7-6f18-46df-8c24-e72103493ef4" providerId="ADAL" clId="{1EB40A2F-19C4-4F54-BBF9-586A999CB688}" dt="2022-01-06T12:27:51.458" v="637" actId="1038"/>
          <ac:spMkLst>
            <pc:docMk/>
            <pc:sldMk cId="3337908879" sldId="2076138320"/>
            <ac:spMk id="29" creationId="{AD29C0C7-EEC7-449C-AE75-4B26370FDD8E}"/>
          </ac:spMkLst>
        </pc:spChg>
        <pc:spChg chg="mod">
          <ac:chgData name="Roel Fauconnier (HE/HIM)" userId="109e38b7-6f18-46df-8c24-e72103493ef4" providerId="ADAL" clId="{1EB40A2F-19C4-4F54-BBF9-586A999CB688}" dt="2022-01-06T12:27:52.595" v="639" actId="1038"/>
          <ac:spMkLst>
            <pc:docMk/>
            <pc:sldMk cId="3337908879" sldId="2076138320"/>
            <ac:spMk id="31" creationId="{D5C5B500-8A7A-42BD-8772-E3EB77667E7D}"/>
          </ac:spMkLst>
        </pc:spChg>
        <pc:spChg chg="ord">
          <ac:chgData name="Roel Fauconnier (HE/HIM)" userId="109e38b7-6f18-46df-8c24-e72103493ef4" providerId="ADAL" clId="{1EB40A2F-19C4-4F54-BBF9-586A999CB688}" dt="2022-01-06T12:37:39.916" v="775" actId="167"/>
          <ac:spMkLst>
            <pc:docMk/>
            <pc:sldMk cId="3337908879" sldId="2076138320"/>
            <ac:spMk id="38" creationId="{B8262287-B190-435E-BA33-2F1A3AACA829}"/>
          </ac:spMkLst>
        </pc:spChg>
        <pc:spChg chg="mod">
          <ac:chgData name="Roel Fauconnier (HE/HIM)" userId="109e38b7-6f18-46df-8c24-e72103493ef4" providerId="ADAL" clId="{1EB40A2F-19C4-4F54-BBF9-586A999CB688}" dt="2022-01-19T14:59:23.769" v="3815" actId="20577"/>
          <ac:spMkLst>
            <pc:docMk/>
            <pc:sldMk cId="3337908879" sldId="2076138320"/>
            <ac:spMk id="47" creationId="{CAD57A1B-5299-4336-BE22-8C64D87730FE}"/>
          </ac:spMkLst>
        </pc:spChg>
        <pc:spChg chg="mod">
          <ac:chgData name="Roel Fauconnier (HE/HIM)" userId="109e38b7-6f18-46df-8c24-e72103493ef4" providerId="ADAL" clId="{1EB40A2F-19C4-4F54-BBF9-586A999CB688}" dt="2022-01-18T16:16:14.323" v="3485" actId="1076"/>
          <ac:spMkLst>
            <pc:docMk/>
            <pc:sldMk cId="3337908879" sldId="2076138320"/>
            <ac:spMk id="57" creationId="{110ABD0F-36F2-4E2E-B7EE-9DC1D0791E79}"/>
          </ac:spMkLst>
        </pc:spChg>
        <pc:spChg chg="mod">
          <ac:chgData name="Roel Fauconnier (HE/HIM)" userId="109e38b7-6f18-46df-8c24-e72103493ef4" providerId="ADAL" clId="{1EB40A2F-19C4-4F54-BBF9-586A999CB688}" dt="2022-01-18T16:16:14.323" v="3485" actId="1076"/>
          <ac:spMkLst>
            <pc:docMk/>
            <pc:sldMk cId="3337908879" sldId="2076138320"/>
            <ac:spMk id="61" creationId="{C748458E-C7C4-4828-A23A-2DD16124ADF8}"/>
          </ac:spMkLst>
        </pc:spChg>
        <pc:spChg chg="mod">
          <ac:chgData name="Roel Fauconnier (HE/HIM)" userId="109e38b7-6f18-46df-8c24-e72103493ef4" providerId="ADAL" clId="{1EB40A2F-19C4-4F54-BBF9-586A999CB688}" dt="2022-01-18T16:16:14.323" v="3485" actId="1076"/>
          <ac:spMkLst>
            <pc:docMk/>
            <pc:sldMk cId="3337908879" sldId="2076138320"/>
            <ac:spMk id="63" creationId="{99D6EACC-11F4-461A-9E7C-69BA34A9C322}"/>
          </ac:spMkLst>
        </pc:spChg>
        <pc:spChg chg="mod">
          <ac:chgData name="Roel Fauconnier (HE/HIM)" userId="109e38b7-6f18-46df-8c24-e72103493ef4" providerId="ADAL" clId="{1EB40A2F-19C4-4F54-BBF9-586A999CB688}" dt="2022-01-24T08:45:42.439" v="4590" actId="14100"/>
          <ac:spMkLst>
            <pc:docMk/>
            <pc:sldMk cId="3337908879" sldId="2076138320"/>
            <ac:spMk id="67" creationId="{46345EFC-37E9-4F36-8983-4119343A84FA}"/>
          </ac:spMkLst>
        </pc:spChg>
        <pc:spChg chg="mod">
          <ac:chgData name="Roel Fauconnier (HE/HIM)" userId="109e38b7-6f18-46df-8c24-e72103493ef4" providerId="ADAL" clId="{1EB40A2F-19C4-4F54-BBF9-586A999CB688}" dt="2022-01-18T16:16:14.323" v="3485" actId="1076"/>
          <ac:spMkLst>
            <pc:docMk/>
            <pc:sldMk cId="3337908879" sldId="2076138320"/>
            <ac:spMk id="68" creationId="{2C42302C-7B89-42E7-AE54-59E47775968A}"/>
          </ac:spMkLst>
        </pc:spChg>
        <pc:spChg chg="mod">
          <ac:chgData name="Roel Fauconnier (HE/HIM)" userId="109e38b7-6f18-46df-8c24-e72103493ef4" providerId="ADAL" clId="{1EB40A2F-19C4-4F54-BBF9-586A999CB688}" dt="2022-01-19T09:41:38.675" v="3791" actId="1076"/>
          <ac:spMkLst>
            <pc:docMk/>
            <pc:sldMk cId="3337908879" sldId="2076138320"/>
            <ac:spMk id="69" creationId="{E23FD289-47CB-4364-B43E-713A00BB0163}"/>
          </ac:spMkLst>
        </pc:spChg>
        <pc:spChg chg="add mod">
          <ac:chgData name="Roel Fauconnier (HE/HIM)" userId="109e38b7-6f18-46df-8c24-e72103493ef4" providerId="ADAL" clId="{1EB40A2F-19C4-4F54-BBF9-586A999CB688}" dt="2022-01-18T16:16:14.323" v="3485" actId="1076"/>
          <ac:spMkLst>
            <pc:docMk/>
            <pc:sldMk cId="3337908879" sldId="2076138320"/>
            <ac:spMk id="72" creationId="{8329C11D-6CB7-4FB2-B4B5-AF8F7FB031A1}"/>
          </ac:spMkLst>
        </pc:spChg>
        <pc:spChg chg="mod">
          <ac:chgData name="Roel Fauconnier (HE/HIM)" userId="109e38b7-6f18-46df-8c24-e72103493ef4" providerId="ADAL" clId="{1EB40A2F-19C4-4F54-BBF9-586A999CB688}" dt="2022-01-06T12:28:08.635" v="652" actId="20577"/>
          <ac:spMkLst>
            <pc:docMk/>
            <pc:sldMk cId="3337908879" sldId="2076138320"/>
            <ac:spMk id="87" creationId="{2EC698CA-9D88-4B5E-98BA-CF0C9D7AC194}"/>
          </ac:spMkLst>
        </pc:spChg>
        <pc:grpChg chg="del mod ord">
          <ac:chgData name="Roel Fauconnier (HE/HIM)" userId="109e38b7-6f18-46df-8c24-e72103493ef4" providerId="ADAL" clId="{1EB40A2F-19C4-4F54-BBF9-586A999CB688}" dt="2022-01-18T16:16:01.286" v="3480" actId="478"/>
          <ac:grpSpMkLst>
            <pc:docMk/>
            <pc:sldMk cId="3337908879" sldId="2076138320"/>
            <ac:grpSpMk id="18" creationId="{3E9A7F1C-D74E-4F6B-A3A5-2FAD2BEDB0D7}"/>
          </ac:grpSpMkLst>
        </pc:grpChg>
        <pc:grpChg chg="mod">
          <ac:chgData name="Roel Fauconnier (HE/HIM)" userId="109e38b7-6f18-46df-8c24-e72103493ef4" providerId="ADAL" clId="{1EB40A2F-19C4-4F54-BBF9-586A999CB688}" dt="2022-01-06T12:27:58.187" v="641" actId="1037"/>
          <ac:grpSpMkLst>
            <pc:docMk/>
            <pc:sldMk cId="3337908879" sldId="2076138320"/>
            <ac:grpSpMk id="32" creationId="{3AA64CE7-3242-4F80-8C7D-197AE3B743C4}"/>
          </ac:grpSpMkLst>
        </pc:grpChg>
        <pc:grpChg chg="add mod">
          <ac:chgData name="Roel Fauconnier (HE/HIM)" userId="109e38b7-6f18-46df-8c24-e72103493ef4" providerId="ADAL" clId="{1EB40A2F-19C4-4F54-BBF9-586A999CB688}" dt="2022-01-18T16:16:14.323" v="3485" actId="1076"/>
          <ac:grpSpMkLst>
            <pc:docMk/>
            <pc:sldMk cId="3337908879" sldId="2076138320"/>
            <ac:grpSpMk id="55" creationId="{18230381-5F84-4084-8E4D-5E92CE190CAB}"/>
          </ac:grpSpMkLst>
        </pc:grpChg>
        <pc:grpChg chg="mod">
          <ac:chgData name="Roel Fauconnier (HE/HIM)" userId="109e38b7-6f18-46df-8c24-e72103493ef4" providerId="ADAL" clId="{1EB40A2F-19C4-4F54-BBF9-586A999CB688}" dt="2022-01-18T16:16:14.323" v="3485" actId="1076"/>
          <ac:grpSpMkLst>
            <pc:docMk/>
            <pc:sldMk cId="3337908879" sldId="2076138320"/>
            <ac:grpSpMk id="62" creationId="{79191424-4A38-41BD-AF53-25D562909993}"/>
          </ac:grpSpMkLst>
        </pc:grpChg>
        <pc:picChg chg="mod">
          <ac:chgData name="Roel Fauconnier (HE/HIM)" userId="109e38b7-6f18-46df-8c24-e72103493ef4" providerId="ADAL" clId="{1EB40A2F-19C4-4F54-BBF9-586A999CB688}" dt="2022-01-06T16:27:38.131" v="838" actId="1076"/>
          <ac:picMkLst>
            <pc:docMk/>
            <pc:sldMk cId="3337908879" sldId="2076138320"/>
            <ac:picMk id="10" creationId="{237DFCDA-E71C-468E-B3CC-0D0A84D49059}"/>
          </ac:picMkLst>
        </pc:picChg>
        <pc:picChg chg="mod">
          <ac:chgData name="Roel Fauconnier (HE/HIM)" userId="109e38b7-6f18-46df-8c24-e72103493ef4" providerId="ADAL" clId="{1EB40A2F-19C4-4F54-BBF9-586A999CB688}" dt="2022-01-06T16:27:41.185" v="839" actId="1076"/>
          <ac:picMkLst>
            <pc:docMk/>
            <pc:sldMk cId="3337908879" sldId="2076138320"/>
            <ac:picMk id="11" creationId="{C08399E8-70A3-46CF-B70B-0B9DC7852289}"/>
          </ac:picMkLst>
        </pc:picChg>
        <pc:picChg chg="mod">
          <ac:chgData name="Roel Fauconnier (HE/HIM)" userId="109e38b7-6f18-46df-8c24-e72103493ef4" providerId="ADAL" clId="{1EB40A2F-19C4-4F54-BBF9-586A999CB688}" dt="2022-01-06T12:26:40.637" v="628" actId="1076"/>
          <ac:picMkLst>
            <pc:docMk/>
            <pc:sldMk cId="3337908879" sldId="2076138320"/>
            <ac:picMk id="14" creationId="{8A5F8C39-69E7-4282-A703-DDEAEE1A7A57}"/>
          </ac:picMkLst>
        </pc:picChg>
        <pc:picChg chg="del mod ord modCrop">
          <ac:chgData name="Roel Fauconnier (HE/HIM)" userId="109e38b7-6f18-46df-8c24-e72103493ef4" providerId="ADAL" clId="{1EB40A2F-19C4-4F54-BBF9-586A999CB688}" dt="2022-01-18T16:16:06.063" v="3482" actId="478"/>
          <ac:picMkLst>
            <pc:docMk/>
            <pc:sldMk cId="3337908879" sldId="2076138320"/>
            <ac:picMk id="17" creationId="{9B25774A-1EA2-49DE-A4F3-B4DC45B44BE7}"/>
          </ac:picMkLst>
        </pc:picChg>
        <pc:picChg chg="add del mod">
          <ac:chgData name="Roel Fauconnier (HE/HIM)" userId="109e38b7-6f18-46df-8c24-e72103493ef4" providerId="ADAL" clId="{1EB40A2F-19C4-4F54-BBF9-586A999CB688}" dt="2022-01-26T14:18:36.369" v="5379" actId="478"/>
          <ac:picMkLst>
            <pc:docMk/>
            <pc:sldMk cId="3337908879" sldId="2076138320"/>
            <ac:picMk id="18" creationId="{8011FA56-AF0C-4FAA-8715-B9AC3925A401}"/>
          </ac:picMkLst>
        </pc:picChg>
        <pc:picChg chg="add mod">
          <ac:chgData name="Roel Fauconnier (HE/HIM)" userId="109e38b7-6f18-46df-8c24-e72103493ef4" providerId="ADAL" clId="{1EB40A2F-19C4-4F54-BBF9-586A999CB688}" dt="2022-01-26T14:18:38.832" v="5380" actId="1076"/>
          <ac:picMkLst>
            <pc:docMk/>
            <pc:sldMk cId="3337908879" sldId="2076138320"/>
            <ac:picMk id="19" creationId="{58960118-795F-46C4-8620-C1C598DCBC09}"/>
          </ac:picMkLst>
        </pc:picChg>
        <pc:picChg chg="add del mod ord">
          <ac:chgData name="Roel Fauconnier (HE/HIM)" userId="109e38b7-6f18-46df-8c24-e72103493ef4" providerId="ADAL" clId="{1EB40A2F-19C4-4F54-BBF9-586A999CB688}" dt="2022-01-18T16:16:06.821" v="3483" actId="478"/>
          <ac:picMkLst>
            <pc:docMk/>
            <pc:sldMk cId="3337908879" sldId="2076138320"/>
            <ac:picMk id="26" creationId="{58B4F641-19F7-4047-8246-C8532F636C99}"/>
          </ac:picMkLst>
        </pc:picChg>
        <pc:picChg chg="add mod">
          <ac:chgData name="Roel Fauconnier (HE/HIM)" userId="109e38b7-6f18-46df-8c24-e72103493ef4" providerId="ADAL" clId="{1EB40A2F-19C4-4F54-BBF9-586A999CB688}" dt="2022-01-06T16:28:18.753" v="849" actId="1076"/>
          <ac:picMkLst>
            <pc:docMk/>
            <pc:sldMk cId="3337908879" sldId="2076138320"/>
            <ac:picMk id="28" creationId="{107F43C7-53D2-4EF1-9834-6C32FD080AAE}"/>
          </ac:picMkLst>
        </pc:picChg>
        <pc:picChg chg="add mod">
          <ac:chgData name="Roel Fauconnier (HE/HIM)" userId="109e38b7-6f18-46df-8c24-e72103493ef4" providerId="ADAL" clId="{1EB40A2F-19C4-4F54-BBF9-586A999CB688}" dt="2022-01-06T16:28:16.472" v="848" actId="1076"/>
          <ac:picMkLst>
            <pc:docMk/>
            <pc:sldMk cId="3337908879" sldId="2076138320"/>
            <ac:picMk id="30" creationId="{FC698649-AE50-41BB-82E9-9CE7A7E9EFB9}"/>
          </ac:picMkLst>
        </pc:picChg>
        <pc:picChg chg="mod">
          <ac:chgData name="Roel Fauconnier (HE/HIM)" userId="109e38b7-6f18-46df-8c24-e72103493ef4" providerId="ADAL" clId="{1EB40A2F-19C4-4F54-BBF9-586A999CB688}" dt="2022-01-18T16:16:14.323" v="3485" actId="1076"/>
          <ac:picMkLst>
            <pc:docMk/>
            <pc:sldMk cId="3337908879" sldId="2076138320"/>
            <ac:picMk id="65" creationId="{C850EA79-073D-4838-A8A6-7A1EF201E49B}"/>
          </ac:picMkLst>
        </pc:picChg>
        <pc:picChg chg="add mod">
          <ac:chgData name="Roel Fauconnier (HE/HIM)" userId="109e38b7-6f18-46df-8c24-e72103493ef4" providerId="ADAL" clId="{1EB40A2F-19C4-4F54-BBF9-586A999CB688}" dt="2022-01-18T16:16:14.323" v="3485" actId="1076"/>
          <ac:picMkLst>
            <pc:docMk/>
            <pc:sldMk cId="3337908879" sldId="2076138320"/>
            <ac:picMk id="70" creationId="{B449104A-9979-4C3B-A527-F38B6BF4D531}"/>
          </ac:picMkLst>
        </pc:picChg>
        <pc:picChg chg="del mod ord modCrop">
          <ac:chgData name="Roel Fauconnier (HE/HIM)" userId="109e38b7-6f18-46df-8c24-e72103493ef4" providerId="ADAL" clId="{1EB40A2F-19C4-4F54-BBF9-586A999CB688}" dt="2022-01-18T16:16:05.533" v="3481" actId="478"/>
          <ac:picMkLst>
            <pc:docMk/>
            <pc:sldMk cId="3337908879" sldId="2076138320"/>
            <ac:picMk id="91" creationId="{8BD17741-9E95-4EA5-8D1C-23C138E383B7}"/>
          </ac:picMkLst>
        </pc:picChg>
        <pc:picChg chg="mod">
          <ac:chgData name="Roel Fauconnier (HE/HIM)" userId="109e38b7-6f18-46df-8c24-e72103493ef4" providerId="ADAL" clId="{1EB40A2F-19C4-4F54-BBF9-586A999CB688}" dt="2022-01-06T16:28:22.245" v="851" actId="688"/>
          <ac:picMkLst>
            <pc:docMk/>
            <pc:sldMk cId="3337908879" sldId="2076138320"/>
            <ac:picMk id="113" creationId="{7C6B791C-32F9-4DC0-B330-0222A52FC0C7}"/>
          </ac:picMkLst>
        </pc:picChg>
        <pc:cxnChg chg="mod ord">
          <ac:chgData name="Roel Fauconnier (HE/HIM)" userId="109e38b7-6f18-46df-8c24-e72103493ef4" providerId="ADAL" clId="{1EB40A2F-19C4-4F54-BBF9-586A999CB688}" dt="2022-01-18T16:16:24.273" v="3487" actId="14100"/>
          <ac:cxnSpMkLst>
            <pc:docMk/>
            <pc:sldMk cId="3337908879" sldId="2076138320"/>
            <ac:cxnSpMk id="4" creationId="{00E9EAC7-D6B2-4691-98DC-BD3E13D87F43}"/>
          </ac:cxnSpMkLst>
        </pc:cxnChg>
        <pc:cxnChg chg="mod">
          <ac:chgData name="Roel Fauconnier (HE/HIM)" userId="109e38b7-6f18-46df-8c24-e72103493ef4" providerId="ADAL" clId="{1EB40A2F-19C4-4F54-BBF9-586A999CB688}" dt="2022-01-06T12:27:58.187" v="641" actId="1037"/>
          <ac:cxnSpMkLst>
            <pc:docMk/>
            <pc:sldMk cId="3337908879" sldId="2076138320"/>
            <ac:cxnSpMk id="36" creationId="{15307B7A-7FF5-479C-917B-396BFD3353E3}"/>
          </ac:cxnSpMkLst>
        </pc:cxnChg>
        <pc:cxnChg chg="mod">
          <ac:chgData name="Roel Fauconnier (HE/HIM)" userId="109e38b7-6f18-46df-8c24-e72103493ef4" providerId="ADAL" clId="{1EB40A2F-19C4-4F54-BBF9-586A999CB688}" dt="2022-01-06T12:27:34.308" v="633" actId="14100"/>
          <ac:cxnSpMkLst>
            <pc:docMk/>
            <pc:sldMk cId="3337908879" sldId="2076138320"/>
            <ac:cxnSpMk id="59" creationId="{23897B29-46BD-4177-A802-ECCB18CE344A}"/>
          </ac:cxnSpMkLst>
        </pc:cxnChg>
      </pc:sldChg>
      <pc:sldChg chg="addSp delSp modSp add mod modNotesTx">
        <pc:chgData name="Roel Fauconnier (HE/HIM)" userId="109e38b7-6f18-46df-8c24-e72103493ef4" providerId="ADAL" clId="{1EB40A2F-19C4-4F54-BBF9-586A999CB688}" dt="2022-01-26T14:18:48.926" v="5383" actId="1076"/>
        <pc:sldMkLst>
          <pc:docMk/>
          <pc:sldMk cId="4009102583" sldId="2076138321"/>
        </pc:sldMkLst>
        <pc:spChg chg="add mod ord">
          <ac:chgData name="Roel Fauconnier (HE/HIM)" userId="109e38b7-6f18-46df-8c24-e72103493ef4" providerId="ADAL" clId="{1EB40A2F-19C4-4F54-BBF9-586A999CB688}" dt="2022-01-25T12:32:51.248" v="5366" actId="14100"/>
          <ac:spMkLst>
            <pc:docMk/>
            <pc:sldMk cId="4009102583" sldId="2076138321"/>
            <ac:spMk id="2" creationId="{8D5AF31F-4812-4DA8-96C9-85AEA6AC6D01}"/>
          </ac:spMkLst>
        </pc:spChg>
        <pc:spChg chg="add del mod ord">
          <ac:chgData name="Roel Fauconnier (HE/HIM)" userId="109e38b7-6f18-46df-8c24-e72103493ef4" providerId="ADAL" clId="{1EB40A2F-19C4-4F54-BBF9-586A999CB688}" dt="2022-01-25T12:30:49.384" v="5303" actId="478"/>
          <ac:spMkLst>
            <pc:docMk/>
            <pc:sldMk cId="4009102583" sldId="2076138321"/>
            <ac:spMk id="3" creationId="{432EEFE3-5745-414E-A090-D2A2A5B1925F}"/>
          </ac:spMkLst>
        </pc:spChg>
        <pc:spChg chg="del">
          <ac:chgData name="Roel Fauconnier (HE/HIM)" userId="109e38b7-6f18-46df-8c24-e72103493ef4" providerId="ADAL" clId="{1EB40A2F-19C4-4F54-BBF9-586A999CB688}" dt="2022-01-19T18:16:57.304" v="4319" actId="478"/>
          <ac:spMkLst>
            <pc:docMk/>
            <pc:sldMk cId="4009102583" sldId="2076138321"/>
            <ac:spMk id="3" creationId="{4D574DAF-C0C5-403C-9B44-D967AB2584A4}"/>
          </ac:spMkLst>
        </pc:spChg>
        <pc:spChg chg="add mod">
          <ac:chgData name="Roel Fauconnier (HE/HIM)" userId="109e38b7-6f18-46df-8c24-e72103493ef4" providerId="ADAL" clId="{1EB40A2F-19C4-4F54-BBF9-586A999CB688}" dt="2022-01-25T12:32:31.512" v="5359" actId="1037"/>
          <ac:spMkLst>
            <pc:docMk/>
            <pc:sldMk cId="4009102583" sldId="2076138321"/>
            <ac:spMk id="4" creationId="{8740348F-70B3-420B-8B08-8383642E7A55}"/>
          </ac:spMkLst>
        </pc:spChg>
        <pc:spChg chg="del">
          <ac:chgData name="Roel Fauconnier (HE/HIM)" userId="109e38b7-6f18-46df-8c24-e72103493ef4" providerId="ADAL" clId="{1EB40A2F-19C4-4F54-BBF9-586A999CB688}" dt="2022-01-19T18:17:01.412" v="4322" actId="478"/>
          <ac:spMkLst>
            <pc:docMk/>
            <pc:sldMk cId="4009102583" sldId="2076138321"/>
            <ac:spMk id="6" creationId="{05C65CE2-5FC2-49B2-B4A9-7E0575B9A2DC}"/>
          </ac:spMkLst>
        </pc:spChg>
        <pc:spChg chg="add mod">
          <ac:chgData name="Roel Fauconnier (HE/HIM)" userId="109e38b7-6f18-46df-8c24-e72103493ef4" providerId="ADAL" clId="{1EB40A2F-19C4-4F54-BBF9-586A999CB688}" dt="2022-01-25T12:31:59.675" v="5338" actId="1076"/>
          <ac:spMkLst>
            <pc:docMk/>
            <pc:sldMk cId="4009102583" sldId="2076138321"/>
            <ac:spMk id="7" creationId="{B1270784-153D-4E6C-BA89-1F027B87B527}"/>
          </ac:spMkLst>
        </pc:spChg>
        <pc:spChg chg="add mod">
          <ac:chgData name="Roel Fauconnier (HE/HIM)" userId="109e38b7-6f18-46df-8c24-e72103493ef4" providerId="ADAL" clId="{1EB40A2F-19C4-4F54-BBF9-586A999CB688}" dt="2022-01-25T12:32:02.854" v="5339" actId="1076"/>
          <ac:spMkLst>
            <pc:docMk/>
            <pc:sldMk cId="4009102583" sldId="2076138321"/>
            <ac:spMk id="8" creationId="{D29D0D18-649D-4087-BCA5-7B41220EC3D4}"/>
          </ac:spMkLst>
        </pc:spChg>
        <pc:spChg chg="mod topLvl">
          <ac:chgData name="Roel Fauconnier (HE/HIM)" userId="109e38b7-6f18-46df-8c24-e72103493ef4" providerId="ADAL" clId="{1EB40A2F-19C4-4F54-BBF9-586A999CB688}" dt="2022-01-24T10:25:12.288" v="5176" actId="1076"/>
          <ac:spMkLst>
            <pc:docMk/>
            <pc:sldMk cId="4009102583" sldId="2076138321"/>
            <ac:spMk id="9" creationId="{8EFDC897-21BD-429D-B1CD-AD9FD64F048E}"/>
          </ac:spMkLst>
        </pc:spChg>
        <pc:spChg chg="add mod topLvl">
          <ac:chgData name="Roel Fauconnier (HE/HIM)" userId="109e38b7-6f18-46df-8c24-e72103493ef4" providerId="ADAL" clId="{1EB40A2F-19C4-4F54-BBF9-586A999CB688}" dt="2022-01-24T10:25:12.288" v="5176" actId="1076"/>
          <ac:spMkLst>
            <pc:docMk/>
            <pc:sldMk cId="4009102583" sldId="2076138321"/>
            <ac:spMk id="12" creationId="{33D568AD-66B6-4FA7-B6DA-EF0EEE82CCCB}"/>
          </ac:spMkLst>
        </pc:spChg>
        <pc:spChg chg="mod topLvl">
          <ac:chgData name="Roel Fauconnier (HE/HIM)" userId="109e38b7-6f18-46df-8c24-e72103493ef4" providerId="ADAL" clId="{1EB40A2F-19C4-4F54-BBF9-586A999CB688}" dt="2022-01-24T10:25:12.288" v="5176" actId="1076"/>
          <ac:spMkLst>
            <pc:docMk/>
            <pc:sldMk cId="4009102583" sldId="2076138321"/>
            <ac:spMk id="15" creationId="{65E8346D-FF42-4E69-BA3F-DA453E89B36B}"/>
          </ac:spMkLst>
        </pc:spChg>
        <pc:spChg chg="del topLvl">
          <ac:chgData name="Roel Fauconnier (HE/HIM)" userId="109e38b7-6f18-46df-8c24-e72103493ef4" providerId="ADAL" clId="{1EB40A2F-19C4-4F54-BBF9-586A999CB688}" dt="2022-01-06T12:29:41.871" v="679" actId="21"/>
          <ac:spMkLst>
            <pc:docMk/>
            <pc:sldMk cId="4009102583" sldId="2076138321"/>
            <ac:spMk id="16" creationId="{82257519-48C4-4D29-B6EA-E3935E0DA4C9}"/>
          </ac:spMkLst>
        </pc:spChg>
        <pc:spChg chg="mod ord">
          <ac:chgData name="Roel Fauconnier (HE/HIM)" userId="109e38b7-6f18-46df-8c24-e72103493ef4" providerId="ADAL" clId="{1EB40A2F-19C4-4F54-BBF9-586A999CB688}" dt="2022-01-07T11:59:17.429" v="1152" actId="167"/>
          <ac:spMkLst>
            <pc:docMk/>
            <pc:sldMk cId="4009102583" sldId="2076138321"/>
            <ac:spMk id="19" creationId="{EBFFE135-F33E-44B7-BDD8-FDE71785569E}"/>
          </ac:spMkLst>
        </pc:spChg>
        <pc:spChg chg="del">
          <ac:chgData name="Roel Fauconnier (HE/HIM)" userId="109e38b7-6f18-46df-8c24-e72103493ef4" providerId="ADAL" clId="{1EB40A2F-19C4-4F54-BBF9-586A999CB688}" dt="2022-01-19T18:10:40.768" v="4259" actId="478"/>
          <ac:spMkLst>
            <pc:docMk/>
            <pc:sldMk cId="4009102583" sldId="2076138321"/>
            <ac:spMk id="21" creationId="{976FF665-BF7B-44A4-BAF8-13E349113A30}"/>
          </ac:spMkLst>
        </pc:spChg>
        <pc:spChg chg="add mod ord topLvl">
          <ac:chgData name="Roel Fauconnier (HE/HIM)" userId="109e38b7-6f18-46df-8c24-e72103493ef4" providerId="ADAL" clId="{1EB40A2F-19C4-4F54-BBF9-586A999CB688}" dt="2022-01-24T10:25:12.288" v="5176" actId="1076"/>
          <ac:spMkLst>
            <pc:docMk/>
            <pc:sldMk cId="4009102583" sldId="2076138321"/>
            <ac:spMk id="22" creationId="{2FBF9FE0-07C2-43AF-8B77-EF87245CF2D1}"/>
          </ac:spMkLst>
        </pc:spChg>
        <pc:spChg chg="del">
          <ac:chgData name="Roel Fauconnier (HE/HIM)" userId="109e38b7-6f18-46df-8c24-e72103493ef4" providerId="ADAL" clId="{1EB40A2F-19C4-4F54-BBF9-586A999CB688}" dt="2021-12-13T18:11:38.435" v="5" actId="478"/>
          <ac:spMkLst>
            <pc:docMk/>
            <pc:sldMk cId="4009102583" sldId="2076138321"/>
            <ac:spMk id="23" creationId="{B280B0E5-A817-4639-A93C-46F9D5F8FBF9}"/>
          </ac:spMkLst>
        </pc:spChg>
        <pc:spChg chg="add mod ord topLvl">
          <ac:chgData name="Roel Fauconnier (HE/HIM)" userId="109e38b7-6f18-46df-8c24-e72103493ef4" providerId="ADAL" clId="{1EB40A2F-19C4-4F54-BBF9-586A999CB688}" dt="2022-01-24T10:25:12.288" v="5176" actId="1076"/>
          <ac:spMkLst>
            <pc:docMk/>
            <pc:sldMk cId="4009102583" sldId="2076138321"/>
            <ac:spMk id="24" creationId="{EDDCF468-7311-468B-ACF3-B66D0C81EF65}"/>
          </ac:spMkLst>
        </pc:spChg>
        <pc:spChg chg="add mod ord topLvl">
          <ac:chgData name="Roel Fauconnier (HE/HIM)" userId="109e38b7-6f18-46df-8c24-e72103493ef4" providerId="ADAL" clId="{1EB40A2F-19C4-4F54-BBF9-586A999CB688}" dt="2022-01-24T10:25:12.288" v="5176" actId="1076"/>
          <ac:spMkLst>
            <pc:docMk/>
            <pc:sldMk cId="4009102583" sldId="2076138321"/>
            <ac:spMk id="25" creationId="{02AC0C8F-6C6C-4424-A6D0-15244BE62FB9}"/>
          </ac:spMkLst>
        </pc:spChg>
        <pc:spChg chg="add mod topLvl">
          <ac:chgData name="Roel Fauconnier (HE/HIM)" userId="109e38b7-6f18-46df-8c24-e72103493ef4" providerId="ADAL" clId="{1EB40A2F-19C4-4F54-BBF9-586A999CB688}" dt="2022-01-24T10:25:12.288" v="5176" actId="1076"/>
          <ac:spMkLst>
            <pc:docMk/>
            <pc:sldMk cId="4009102583" sldId="2076138321"/>
            <ac:spMk id="26" creationId="{96137F29-2D1B-4D0D-9745-5EB0BE2FA2B0}"/>
          </ac:spMkLst>
        </pc:spChg>
        <pc:spChg chg="add del mod">
          <ac:chgData name="Roel Fauconnier (HE/HIM)" userId="109e38b7-6f18-46df-8c24-e72103493ef4" providerId="ADAL" clId="{1EB40A2F-19C4-4F54-BBF9-586A999CB688}" dt="2022-01-06T12:36:12.816" v="762" actId="478"/>
          <ac:spMkLst>
            <pc:docMk/>
            <pc:sldMk cId="4009102583" sldId="2076138321"/>
            <ac:spMk id="31" creationId="{F0C181FB-DA3C-4F58-8617-823B6A9E17F9}"/>
          </ac:spMkLst>
        </pc:spChg>
        <pc:spChg chg="mod topLvl">
          <ac:chgData name="Roel Fauconnier (HE/HIM)" userId="109e38b7-6f18-46df-8c24-e72103493ef4" providerId="ADAL" clId="{1EB40A2F-19C4-4F54-BBF9-586A999CB688}" dt="2022-01-24T10:25:12.288" v="5176" actId="1076"/>
          <ac:spMkLst>
            <pc:docMk/>
            <pc:sldMk cId="4009102583" sldId="2076138321"/>
            <ac:spMk id="34" creationId="{AF72954D-939B-43AF-A34A-8752542F34C4}"/>
          </ac:spMkLst>
        </pc:spChg>
        <pc:spChg chg="add mod">
          <ac:chgData name="Roel Fauconnier (HE/HIM)" userId="109e38b7-6f18-46df-8c24-e72103493ef4" providerId="ADAL" clId="{1EB40A2F-19C4-4F54-BBF9-586A999CB688}" dt="2022-01-24T10:25:12.288" v="5176" actId="1076"/>
          <ac:spMkLst>
            <pc:docMk/>
            <pc:sldMk cId="4009102583" sldId="2076138321"/>
            <ac:spMk id="35" creationId="{9372B40B-C6E9-48EF-82CD-FA848E841DC2}"/>
          </ac:spMkLst>
        </pc:spChg>
        <pc:spChg chg="del ord">
          <ac:chgData name="Roel Fauconnier (HE/HIM)" userId="109e38b7-6f18-46df-8c24-e72103493ef4" providerId="ADAL" clId="{1EB40A2F-19C4-4F54-BBF9-586A999CB688}" dt="2022-01-19T18:10:11.321" v="4247" actId="478"/>
          <ac:spMkLst>
            <pc:docMk/>
            <pc:sldMk cId="4009102583" sldId="2076138321"/>
            <ac:spMk id="38" creationId="{B8262287-B190-435E-BA33-2F1A3AACA829}"/>
          </ac:spMkLst>
        </pc:spChg>
        <pc:spChg chg="del">
          <ac:chgData name="Roel Fauconnier (HE/HIM)" userId="109e38b7-6f18-46df-8c24-e72103493ef4" providerId="ADAL" clId="{1EB40A2F-19C4-4F54-BBF9-586A999CB688}" dt="2022-01-19T18:09:34.858" v="4234" actId="478"/>
          <ac:spMkLst>
            <pc:docMk/>
            <pc:sldMk cId="4009102583" sldId="2076138321"/>
            <ac:spMk id="47" creationId="{CAD57A1B-5299-4336-BE22-8C64D87730FE}"/>
          </ac:spMkLst>
        </pc:spChg>
        <pc:spChg chg="del">
          <ac:chgData name="Roel Fauconnier (HE/HIM)" userId="109e38b7-6f18-46df-8c24-e72103493ef4" providerId="ADAL" clId="{1EB40A2F-19C4-4F54-BBF9-586A999CB688}" dt="2022-01-19T18:09:33.951" v="4233" actId="478"/>
          <ac:spMkLst>
            <pc:docMk/>
            <pc:sldMk cId="4009102583" sldId="2076138321"/>
            <ac:spMk id="48" creationId="{9ED8CF79-BC15-400B-8CF9-CC411C8F4C28}"/>
          </ac:spMkLst>
        </pc:spChg>
        <pc:spChg chg="del ord">
          <ac:chgData name="Roel Fauconnier (HE/HIM)" userId="109e38b7-6f18-46df-8c24-e72103493ef4" providerId="ADAL" clId="{1EB40A2F-19C4-4F54-BBF9-586A999CB688}" dt="2022-01-19T18:10:09.654" v="4246" actId="478"/>
          <ac:spMkLst>
            <pc:docMk/>
            <pc:sldMk cId="4009102583" sldId="2076138321"/>
            <ac:spMk id="49" creationId="{BF17A188-66C6-4B77-A8E9-C1EACB94616D}"/>
          </ac:spMkLst>
        </pc:spChg>
        <pc:spChg chg="mod">
          <ac:chgData name="Roel Fauconnier (HE/HIM)" userId="109e38b7-6f18-46df-8c24-e72103493ef4" providerId="ADAL" clId="{1EB40A2F-19C4-4F54-BBF9-586A999CB688}" dt="2022-01-24T10:25:12.288" v="5176" actId="1076"/>
          <ac:spMkLst>
            <pc:docMk/>
            <pc:sldMk cId="4009102583" sldId="2076138321"/>
            <ac:spMk id="54" creationId="{E3C5A96A-A0A3-4ED6-A766-F6A1BDE5B556}"/>
          </ac:spMkLst>
        </pc:spChg>
        <pc:spChg chg="add del mod">
          <ac:chgData name="Roel Fauconnier (HE/HIM)" userId="109e38b7-6f18-46df-8c24-e72103493ef4" providerId="ADAL" clId="{1EB40A2F-19C4-4F54-BBF9-586A999CB688}" dt="2022-01-24T10:18:10.289" v="5048" actId="478"/>
          <ac:spMkLst>
            <pc:docMk/>
            <pc:sldMk cId="4009102583" sldId="2076138321"/>
            <ac:spMk id="71" creationId="{F931C7F4-BADC-4D7C-A2B8-240685B9FF57}"/>
          </ac:spMkLst>
        </pc:spChg>
        <pc:spChg chg="add mod">
          <ac:chgData name="Roel Fauconnier (HE/HIM)" userId="109e38b7-6f18-46df-8c24-e72103493ef4" providerId="ADAL" clId="{1EB40A2F-19C4-4F54-BBF9-586A999CB688}" dt="2022-01-24T10:25:12.288" v="5176" actId="1076"/>
          <ac:spMkLst>
            <pc:docMk/>
            <pc:sldMk cId="4009102583" sldId="2076138321"/>
            <ac:spMk id="72" creationId="{0A10A44C-E394-4EBD-B5E9-DE0D7BBE9EC4}"/>
          </ac:spMkLst>
        </pc:spChg>
        <pc:spChg chg="add mod">
          <ac:chgData name="Roel Fauconnier (HE/HIM)" userId="109e38b7-6f18-46df-8c24-e72103493ef4" providerId="ADAL" clId="{1EB40A2F-19C4-4F54-BBF9-586A999CB688}" dt="2022-01-25T12:31:10.723" v="5327" actId="14100"/>
          <ac:spMkLst>
            <pc:docMk/>
            <pc:sldMk cId="4009102583" sldId="2076138321"/>
            <ac:spMk id="77" creationId="{E6BD30EB-2759-42DA-BD24-932C00A31785}"/>
          </ac:spMkLst>
        </pc:spChg>
        <pc:spChg chg="mod ord">
          <ac:chgData name="Roel Fauconnier (HE/HIM)" userId="109e38b7-6f18-46df-8c24-e72103493ef4" providerId="ADAL" clId="{1EB40A2F-19C4-4F54-BBF9-586A999CB688}" dt="2022-01-25T12:31:56.027" v="5337" actId="14100"/>
          <ac:spMkLst>
            <pc:docMk/>
            <pc:sldMk cId="4009102583" sldId="2076138321"/>
            <ac:spMk id="84" creationId="{CC9489F3-0B75-4A89-A859-772A4E100400}"/>
          </ac:spMkLst>
        </pc:spChg>
        <pc:spChg chg="del">
          <ac:chgData name="Roel Fauconnier (HE/HIM)" userId="109e38b7-6f18-46df-8c24-e72103493ef4" providerId="ADAL" clId="{1EB40A2F-19C4-4F54-BBF9-586A999CB688}" dt="2022-01-19T18:10:12.725" v="4248" actId="478"/>
          <ac:spMkLst>
            <pc:docMk/>
            <pc:sldMk cId="4009102583" sldId="2076138321"/>
            <ac:spMk id="87" creationId="{2EC698CA-9D88-4B5E-98BA-CF0C9D7AC194}"/>
          </ac:spMkLst>
        </pc:spChg>
        <pc:spChg chg="del">
          <ac:chgData name="Roel Fauconnier (HE/HIM)" userId="109e38b7-6f18-46df-8c24-e72103493ef4" providerId="ADAL" clId="{1EB40A2F-19C4-4F54-BBF9-586A999CB688}" dt="2022-01-19T18:09:36.351" v="4235" actId="478"/>
          <ac:spMkLst>
            <pc:docMk/>
            <pc:sldMk cId="4009102583" sldId="2076138321"/>
            <ac:spMk id="88" creationId="{119E4652-AAD5-4F5E-9575-0BE71D5224E4}"/>
          </ac:spMkLst>
        </pc:spChg>
        <pc:spChg chg="del mod">
          <ac:chgData name="Roel Fauconnier (HE/HIM)" userId="109e38b7-6f18-46df-8c24-e72103493ef4" providerId="ADAL" clId="{1EB40A2F-19C4-4F54-BBF9-586A999CB688}" dt="2022-01-19T18:18:05.574" v="4336" actId="478"/>
          <ac:spMkLst>
            <pc:docMk/>
            <pc:sldMk cId="4009102583" sldId="2076138321"/>
            <ac:spMk id="92" creationId="{D2FF5EB2-EDB1-4617-A834-910FBAE7CBD3}"/>
          </ac:spMkLst>
        </pc:spChg>
        <pc:grpChg chg="add del mod">
          <ac:chgData name="Roel Fauconnier (HE/HIM)" userId="109e38b7-6f18-46df-8c24-e72103493ef4" providerId="ADAL" clId="{1EB40A2F-19C4-4F54-BBF9-586A999CB688}" dt="2022-01-24T09:46:41.270" v="5029" actId="165"/>
          <ac:grpSpMkLst>
            <pc:docMk/>
            <pc:sldMk cId="4009102583" sldId="2076138321"/>
            <ac:grpSpMk id="13" creationId="{73614B38-A66E-4085-A15C-F7B43416F007}"/>
          </ac:grpSpMkLst>
        </pc:grpChg>
        <pc:grpChg chg="del mod">
          <ac:chgData name="Roel Fauconnier (HE/HIM)" userId="109e38b7-6f18-46df-8c24-e72103493ef4" providerId="ADAL" clId="{1EB40A2F-19C4-4F54-BBF9-586A999CB688}" dt="2022-01-06T12:29:41.871" v="679" actId="21"/>
          <ac:grpSpMkLst>
            <pc:docMk/>
            <pc:sldMk cId="4009102583" sldId="2076138321"/>
            <ac:grpSpMk id="13" creationId="{C32338CA-EC6A-4BDD-84E6-854720839D8F}"/>
          </ac:grpSpMkLst>
        </pc:grpChg>
        <pc:grpChg chg="add del mod">
          <ac:chgData name="Roel Fauconnier (HE/HIM)" userId="109e38b7-6f18-46df-8c24-e72103493ef4" providerId="ADAL" clId="{1EB40A2F-19C4-4F54-BBF9-586A999CB688}" dt="2022-01-24T09:42:42.930" v="5023" actId="165"/>
          <ac:grpSpMkLst>
            <pc:docMk/>
            <pc:sldMk cId="4009102583" sldId="2076138321"/>
            <ac:grpSpMk id="16" creationId="{36023F34-D554-4FA7-ADBC-ED1F0A898E73}"/>
          </ac:grpSpMkLst>
        </pc:grpChg>
        <pc:grpChg chg="del ord">
          <ac:chgData name="Roel Fauconnier (HE/HIM)" userId="109e38b7-6f18-46df-8c24-e72103493ef4" providerId="ADAL" clId="{1EB40A2F-19C4-4F54-BBF9-586A999CB688}" dt="2022-01-19T18:09:19.056" v="4227" actId="478"/>
          <ac:grpSpMkLst>
            <pc:docMk/>
            <pc:sldMk cId="4009102583" sldId="2076138321"/>
            <ac:grpSpMk id="18" creationId="{3E9A7F1C-D74E-4F6B-A3A5-2FAD2BEDB0D7}"/>
          </ac:grpSpMkLst>
        </pc:grpChg>
        <pc:grpChg chg="del">
          <ac:chgData name="Roel Fauconnier (HE/HIM)" userId="109e38b7-6f18-46df-8c24-e72103493ef4" providerId="ADAL" clId="{1EB40A2F-19C4-4F54-BBF9-586A999CB688}" dt="2021-12-13T18:11:37.457" v="4" actId="478"/>
          <ac:grpSpMkLst>
            <pc:docMk/>
            <pc:sldMk cId="4009102583" sldId="2076138321"/>
            <ac:grpSpMk id="32" creationId="{3AA64CE7-3242-4F80-8C7D-197AE3B743C4}"/>
          </ac:grpSpMkLst>
        </pc:grpChg>
        <pc:grpChg chg="add mod">
          <ac:chgData name="Roel Fauconnier (HE/HIM)" userId="109e38b7-6f18-46df-8c24-e72103493ef4" providerId="ADAL" clId="{1EB40A2F-19C4-4F54-BBF9-586A999CB688}" dt="2022-01-24T10:25:12.288" v="5176" actId="1076"/>
          <ac:grpSpMkLst>
            <pc:docMk/>
            <pc:sldMk cId="4009102583" sldId="2076138321"/>
            <ac:grpSpMk id="32" creationId="{E1DE0ABA-1D51-4E45-9AA5-DF79AC5A91CF}"/>
          </ac:grpSpMkLst>
        </pc:grpChg>
        <pc:grpChg chg="add mod">
          <ac:chgData name="Roel Fauconnier (HE/HIM)" userId="109e38b7-6f18-46df-8c24-e72103493ef4" providerId="ADAL" clId="{1EB40A2F-19C4-4F54-BBF9-586A999CB688}" dt="2022-01-24T10:25:12.288" v="5176" actId="1076"/>
          <ac:grpSpMkLst>
            <pc:docMk/>
            <pc:sldMk cId="4009102583" sldId="2076138321"/>
            <ac:grpSpMk id="59" creationId="{0461B0B6-70B3-4894-93B9-FAD955823841}"/>
          </ac:grpSpMkLst>
        </pc:grpChg>
        <pc:grpChg chg="add mod">
          <ac:chgData name="Roel Fauconnier (HE/HIM)" userId="109e38b7-6f18-46df-8c24-e72103493ef4" providerId="ADAL" clId="{1EB40A2F-19C4-4F54-BBF9-586A999CB688}" dt="2022-01-24T10:25:12.288" v="5176" actId="1076"/>
          <ac:grpSpMkLst>
            <pc:docMk/>
            <pc:sldMk cId="4009102583" sldId="2076138321"/>
            <ac:grpSpMk id="63" creationId="{7D8F4EBC-88B2-4498-90AB-A80E2D1A3C7A}"/>
          </ac:grpSpMkLst>
        </pc:grpChg>
        <pc:grpChg chg="del mod">
          <ac:chgData name="Roel Fauconnier (HE/HIM)" userId="109e38b7-6f18-46df-8c24-e72103493ef4" providerId="ADAL" clId="{1EB40A2F-19C4-4F54-BBF9-586A999CB688}" dt="2022-01-19T18:17:17.905" v="4323" actId="478"/>
          <ac:grpSpMkLst>
            <pc:docMk/>
            <pc:sldMk cId="4009102583" sldId="2076138321"/>
            <ac:grpSpMk id="64" creationId="{3ADC4E58-1313-49CC-B370-94C38FE8FCD2}"/>
          </ac:grpSpMkLst>
        </pc:grpChg>
        <pc:picChg chg="add mod">
          <ac:chgData name="Roel Fauconnier (HE/HIM)" userId="109e38b7-6f18-46df-8c24-e72103493ef4" providerId="ADAL" clId="{1EB40A2F-19C4-4F54-BBF9-586A999CB688}" dt="2022-01-26T14:18:48.926" v="5383" actId="1076"/>
          <ac:picMkLst>
            <pc:docMk/>
            <pc:sldMk cId="4009102583" sldId="2076138321"/>
            <ac:picMk id="5" creationId="{BDFF55E6-96A8-49C4-9372-1FF9D26C657A}"/>
          </ac:picMkLst>
        </pc:picChg>
        <pc:picChg chg="del">
          <ac:chgData name="Roel Fauconnier (HE/HIM)" userId="109e38b7-6f18-46df-8c24-e72103493ef4" providerId="ADAL" clId="{1EB40A2F-19C4-4F54-BBF9-586A999CB688}" dt="2022-01-19T18:10:38.297" v="4257" actId="478"/>
          <ac:picMkLst>
            <pc:docMk/>
            <pc:sldMk cId="4009102583" sldId="2076138321"/>
            <ac:picMk id="7" creationId="{BAFA89ED-17B1-4011-A75E-BA7F462FB127}"/>
          </ac:picMkLst>
        </pc:picChg>
        <pc:picChg chg="mod">
          <ac:chgData name="Roel Fauconnier (HE/HIM)" userId="109e38b7-6f18-46df-8c24-e72103493ef4" providerId="ADAL" clId="{1EB40A2F-19C4-4F54-BBF9-586A999CB688}" dt="2022-01-24T10:25:12.288" v="5176" actId="1076"/>
          <ac:picMkLst>
            <pc:docMk/>
            <pc:sldMk cId="4009102583" sldId="2076138321"/>
            <ac:picMk id="10" creationId="{237DFCDA-E71C-468E-B3CC-0D0A84D49059}"/>
          </ac:picMkLst>
        </pc:picChg>
        <pc:picChg chg="mod">
          <ac:chgData name="Roel Fauconnier (HE/HIM)" userId="109e38b7-6f18-46df-8c24-e72103493ef4" providerId="ADAL" clId="{1EB40A2F-19C4-4F54-BBF9-586A999CB688}" dt="2022-01-24T10:25:12.288" v="5176" actId="1076"/>
          <ac:picMkLst>
            <pc:docMk/>
            <pc:sldMk cId="4009102583" sldId="2076138321"/>
            <ac:picMk id="11" creationId="{C08399E8-70A3-46CF-B70B-0B9DC7852289}"/>
          </ac:picMkLst>
        </pc:picChg>
        <pc:picChg chg="mod topLvl">
          <ac:chgData name="Roel Fauconnier (HE/HIM)" userId="109e38b7-6f18-46df-8c24-e72103493ef4" providerId="ADAL" clId="{1EB40A2F-19C4-4F54-BBF9-586A999CB688}" dt="2022-01-24T10:25:12.288" v="5176" actId="1076"/>
          <ac:picMkLst>
            <pc:docMk/>
            <pc:sldMk cId="4009102583" sldId="2076138321"/>
            <ac:picMk id="14" creationId="{8A5F8C39-69E7-4282-A703-DDEAEE1A7A57}"/>
          </ac:picMkLst>
        </pc:picChg>
        <pc:picChg chg="mod ord modCrop">
          <ac:chgData name="Roel Fauconnier (HE/HIM)" userId="109e38b7-6f18-46df-8c24-e72103493ef4" providerId="ADAL" clId="{1EB40A2F-19C4-4F54-BBF9-586A999CB688}" dt="2022-01-25T12:30:33.369" v="5301" actId="166"/>
          <ac:picMkLst>
            <pc:docMk/>
            <pc:sldMk cId="4009102583" sldId="2076138321"/>
            <ac:picMk id="17" creationId="{9B25774A-1EA2-49DE-A4F3-B4DC45B44BE7}"/>
          </ac:picMkLst>
        </pc:picChg>
        <pc:picChg chg="add del mod">
          <ac:chgData name="Roel Fauconnier (HE/HIM)" userId="109e38b7-6f18-46df-8c24-e72103493ef4" providerId="ADAL" clId="{1EB40A2F-19C4-4F54-BBF9-586A999CB688}" dt="2022-01-24T09:29:34.612" v="4780" actId="478"/>
          <ac:picMkLst>
            <pc:docMk/>
            <pc:sldMk cId="4009102583" sldId="2076138321"/>
            <ac:picMk id="18" creationId="{3379FCF1-64CA-4A1F-B7A6-A56493EAB643}"/>
          </ac:picMkLst>
        </pc:picChg>
        <pc:picChg chg="add mod topLvl">
          <ac:chgData name="Roel Fauconnier (HE/HIM)" userId="109e38b7-6f18-46df-8c24-e72103493ef4" providerId="ADAL" clId="{1EB40A2F-19C4-4F54-BBF9-586A999CB688}" dt="2022-01-24T10:25:12.288" v="5176" actId="1076"/>
          <ac:picMkLst>
            <pc:docMk/>
            <pc:sldMk cId="4009102583" sldId="2076138321"/>
            <ac:picMk id="23" creationId="{54069327-CB8B-4DF7-89B2-1B5E08F133BF}"/>
          </ac:picMkLst>
        </pc:picChg>
        <pc:picChg chg="add del mod">
          <ac:chgData name="Roel Fauconnier (HE/HIM)" userId="109e38b7-6f18-46df-8c24-e72103493ef4" providerId="ADAL" clId="{1EB40A2F-19C4-4F54-BBF9-586A999CB688}" dt="2022-01-24T09:29:48.412" v="4806" actId="478"/>
          <ac:picMkLst>
            <pc:docMk/>
            <pc:sldMk cId="4009102583" sldId="2076138321"/>
            <ac:picMk id="27" creationId="{1D23D4F7-B2D8-4C53-9E30-0EE4F9BE5840}"/>
          </ac:picMkLst>
        </pc:picChg>
        <pc:picChg chg="add del mod">
          <ac:chgData name="Roel Fauconnier (HE/HIM)" userId="109e38b7-6f18-46df-8c24-e72103493ef4" providerId="ADAL" clId="{1EB40A2F-19C4-4F54-BBF9-586A999CB688}" dt="2022-01-19T18:10:30.394" v="4255" actId="478"/>
          <ac:picMkLst>
            <pc:docMk/>
            <pc:sldMk cId="4009102583" sldId="2076138321"/>
            <ac:picMk id="28" creationId="{A6032FED-ED66-4CE2-8A6F-D3A0AE01640F}"/>
          </ac:picMkLst>
        </pc:picChg>
        <pc:picChg chg="add del mod ord modCrop">
          <ac:chgData name="Roel Fauconnier (HE/HIM)" userId="109e38b7-6f18-46df-8c24-e72103493ef4" providerId="ADAL" clId="{1EB40A2F-19C4-4F54-BBF9-586A999CB688}" dt="2022-01-19T18:09:26.093" v="4230" actId="478"/>
          <ac:picMkLst>
            <pc:docMk/>
            <pc:sldMk cId="4009102583" sldId="2076138321"/>
            <ac:picMk id="30" creationId="{07BA8151-C4BE-4935-AD50-D029F248F911}"/>
          </ac:picMkLst>
        </pc:picChg>
        <pc:picChg chg="add mod">
          <ac:chgData name="Roel Fauconnier (HE/HIM)" userId="109e38b7-6f18-46df-8c24-e72103493ef4" providerId="ADAL" clId="{1EB40A2F-19C4-4F54-BBF9-586A999CB688}" dt="2022-01-24T10:25:12.288" v="5176" actId="1076"/>
          <ac:picMkLst>
            <pc:docMk/>
            <pc:sldMk cId="4009102583" sldId="2076138321"/>
            <ac:picMk id="30" creationId="{37CF34E1-CB7D-4E04-8680-5535CD5DC254}"/>
          </ac:picMkLst>
        </pc:picChg>
        <pc:picChg chg="add mod">
          <ac:chgData name="Roel Fauconnier (HE/HIM)" userId="109e38b7-6f18-46df-8c24-e72103493ef4" providerId="ADAL" clId="{1EB40A2F-19C4-4F54-BBF9-586A999CB688}" dt="2022-01-25T12:30:33.369" v="5301" actId="166"/>
          <ac:picMkLst>
            <pc:docMk/>
            <pc:sldMk cId="4009102583" sldId="2076138321"/>
            <ac:picMk id="31" creationId="{86F54709-71CB-4B22-A284-86A4ED064391}"/>
          </ac:picMkLst>
        </pc:picChg>
        <pc:picChg chg="add mod">
          <ac:chgData name="Roel Fauconnier (HE/HIM)" userId="109e38b7-6f18-46df-8c24-e72103493ef4" providerId="ADAL" clId="{1EB40A2F-19C4-4F54-BBF9-586A999CB688}" dt="2022-01-25T12:30:33.369" v="5301" actId="166"/>
          <ac:picMkLst>
            <pc:docMk/>
            <pc:sldMk cId="4009102583" sldId="2076138321"/>
            <ac:picMk id="37" creationId="{A8B0DBA2-CCF3-4A7A-89D8-ABE7CC4A7CE4}"/>
          </ac:picMkLst>
        </pc:picChg>
        <pc:picChg chg="del mod">
          <ac:chgData name="Roel Fauconnier (HE/HIM)" userId="109e38b7-6f18-46df-8c24-e72103493ef4" providerId="ADAL" clId="{1EB40A2F-19C4-4F54-BBF9-586A999CB688}" dt="2022-01-19T18:17:20.370" v="4325" actId="478"/>
          <ac:picMkLst>
            <pc:docMk/>
            <pc:sldMk cId="4009102583" sldId="2076138321"/>
            <ac:picMk id="60" creationId="{0E7C7C96-2D19-4980-BB54-AC38F51F6088}"/>
          </ac:picMkLst>
        </pc:picChg>
        <pc:picChg chg="mod">
          <ac:chgData name="Roel Fauconnier (HE/HIM)" userId="109e38b7-6f18-46df-8c24-e72103493ef4" providerId="ADAL" clId="{1EB40A2F-19C4-4F54-BBF9-586A999CB688}" dt="2022-01-24T10:25:12.288" v="5176" actId="1076"/>
          <ac:picMkLst>
            <pc:docMk/>
            <pc:sldMk cId="4009102583" sldId="2076138321"/>
            <ac:picMk id="61" creationId="{970EF98B-2546-43A9-9739-6E060BEF294C}"/>
          </ac:picMkLst>
        </pc:picChg>
        <pc:picChg chg="mod">
          <ac:chgData name="Roel Fauconnier (HE/HIM)" userId="109e38b7-6f18-46df-8c24-e72103493ef4" providerId="ADAL" clId="{1EB40A2F-19C4-4F54-BBF9-586A999CB688}" dt="2022-01-24T10:25:12.288" v="5176" actId="1076"/>
          <ac:picMkLst>
            <pc:docMk/>
            <pc:sldMk cId="4009102583" sldId="2076138321"/>
            <ac:picMk id="62" creationId="{0440CEDE-FF49-4EE3-BF8B-CA60FC21DBD4}"/>
          </ac:picMkLst>
        </pc:picChg>
        <pc:picChg chg="mod">
          <ac:chgData name="Roel Fauconnier (HE/HIM)" userId="109e38b7-6f18-46df-8c24-e72103493ef4" providerId="ADAL" clId="{1EB40A2F-19C4-4F54-BBF9-586A999CB688}" dt="2022-01-24T10:25:12.288" v="5176" actId="1076"/>
          <ac:picMkLst>
            <pc:docMk/>
            <pc:sldMk cId="4009102583" sldId="2076138321"/>
            <ac:picMk id="65" creationId="{6F652DB7-CC7E-4805-92E9-8927251EAE70}"/>
          </ac:picMkLst>
        </pc:picChg>
        <pc:picChg chg="mod">
          <ac:chgData name="Roel Fauconnier (HE/HIM)" userId="109e38b7-6f18-46df-8c24-e72103493ef4" providerId="ADAL" clId="{1EB40A2F-19C4-4F54-BBF9-586A999CB688}" dt="2022-01-24T10:25:12.288" v="5176" actId="1076"/>
          <ac:picMkLst>
            <pc:docMk/>
            <pc:sldMk cId="4009102583" sldId="2076138321"/>
            <ac:picMk id="67" creationId="{D9F64FD3-FB89-47BA-97AC-660B8D1614AB}"/>
          </ac:picMkLst>
        </pc:picChg>
        <pc:picChg chg="add mod">
          <ac:chgData name="Roel Fauconnier (HE/HIM)" userId="109e38b7-6f18-46df-8c24-e72103493ef4" providerId="ADAL" clId="{1EB40A2F-19C4-4F54-BBF9-586A999CB688}" dt="2022-01-24T10:25:12.288" v="5176" actId="1076"/>
          <ac:picMkLst>
            <pc:docMk/>
            <pc:sldMk cId="4009102583" sldId="2076138321"/>
            <ac:picMk id="79" creationId="{CC48382E-E75C-40C3-8100-636678434742}"/>
          </ac:picMkLst>
        </pc:picChg>
        <pc:picChg chg="add mod">
          <ac:chgData name="Roel Fauconnier (HE/HIM)" userId="109e38b7-6f18-46df-8c24-e72103493ef4" providerId="ADAL" clId="{1EB40A2F-19C4-4F54-BBF9-586A999CB688}" dt="2022-01-24T10:25:12.288" v="5176" actId="1076"/>
          <ac:picMkLst>
            <pc:docMk/>
            <pc:sldMk cId="4009102583" sldId="2076138321"/>
            <ac:picMk id="80" creationId="{AF446309-CC90-457E-A3AC-8E9562E448D8}"/>
          </ac:picMkLst>
        </pc:picChg>
        <pc:picChg chg="add mod">
          <ac:chgData name="Roel Fauconnier (HE/HIM)" userId="109e38b7-6f18-46df-8c24-e72103493ef4" providerId="ADAL" clId="{1EB40A2F-19C4-4F54-BBF9-586A999CB688}" dt="2022-01-24T10:25:12.288" v="5176" actId="1076"/>
          <ac:picMkLst>
            <pc:docMk/>
            <pc:sldMk cId="4009102583" sldId="2076138321"/>
            <ac:picMk id="82" creationId="{D004827B-2954-45BC-964E-245C867A41DA}"/>
          </ac:picMkLst>
        </pc:picChg>
        <pc:picChg chg="mod ord modCrop">
          <ac:chgData name="Roel Fauconnier (HE/HIM)" userId="109e38b7-6f18-46df-8c24-e72103493ef4" providerId="ADAL" clId="{1EB40A2F-19C4-4F54-BBF9-586A999CB688}" dt="2022-01-25T12:30:33.369" v="5301" actId="166"/>
          <ac:picMkLst>
            <pc:docMk/>
            <pc:sldMk cId="4009102583" sldId="2076138321"/>
            <ac:picMk id="91" creationId="{8BD17741-9E95-4EA5-8D1C-23C138E383B7}"/>
          </ac:picMkLst>
        </pc:picChg>
        <pc:picChg chg="add del mod">
          <ac:chgData name="Roel Fauconnier (HE/HIM)" userId="109e38b7-6f18-46df-8c24-e72103493ef4" providerId="ADAL" clId="{1EB40A2F-19C4-4F54-BBF9-586A999CB688}" dt="2022-01-26T14:18:43.470" v="5381" actId="478"/>
          <ac:picMkLst>
            <pc:docMk/>
            <pc:sldMk cId="4009102583" sldId="2076138321"/>
            <ac:picMk id="110" creationId="{74DB47D5-3DB2-47DF-9AB2-F8537B8614BB}"/>
          </ac:picMkLst>
        </pc:picChg>
        <pc:picChg chg="del mod">
          <ac:chgData name="Roel Fauconnier (HE/HIM)" userId="109e38b7-6f18-46df-8c24-e72103493ef4" providerId="ADAL" clId="{1EB40A2F-19C4-4F54-BBF9-586A999CB688}" dt="2022-01-19T18:15:44.636" v="4302" actId="478"/>
          <ac:picMkLst>
            <pc:docMk/>
            <pc:sldMk cId="4009102583" sldId="2076138321"/>
            <ac:picMk id="113" creationId="{7C6B791C-32F9-4DC0-B330-0222A52FC0C7}"/>
          </ac:picMkLst>
        </pc:picChg>
        <pc:cxnChg chg="del">
          <ac:chgData name="Roel Fauconnier (HE/HIM)" userId="109e38b7-6f18-46df-8c24-e72103493ef4" providerId="ADAL" clId="{1EB40A2F-19C4-4F54-BBF9-586A999CB688}" dt="2022-01-19T18:16:58.359" v="4320" actId="478"/>
          <ac:cxnSpMkLst>
            <pc:docMk/>
            <pc:sldMk cId="4009102583" sldId="2076138321"/>
            <ac:cxnSpMk id="2" creationId="{BB410E32-483B-46CA-A5B0-794EB11CFC29}"/>
          </ac:cxnSpMkLst>
        </pc:cxnChg>
        <pc:cxnChg chg="del mod">
          <ac:chgData name="Roel Fauconnier (HE/HIM)" userId="109e38b7-6f18-46df-8c24-e72103493ef4" providerId="ADAL" clId="{1EB40A2F-19C4-4F54-BBF9-586A999CB688}" dt="2022-01-19T18:09:42.872" v="4241" actId="478"/>
          <ac:cxnSpMkLst>
            <pc:docMk/>
            <pc:sldMk cId="4009102583" sldId="2076138321"/>
            <ac:cxnSpMk id="4" creationId="{00E9EAC7-D6B2-4691-98DC-BD3E13D87F43}"/>
          </ac:cxnSpMkLst>
        </pc:cxnChg>
        <pc:cxnChg chg="del">
          <ac:chgData name="Roel Fauconnier (HE/HIM)" userId="109e38b7-6f18-46df-8c24-e72103493ef4" providerId="ADAL" clId="{1EB40A2F-19C4-4F54-BBF9-586A999CB688}" dt="2022-01-19T18:16:59.717" v="4321" actId="478"/>
          <ac:cxnSpMkLst>
            <pc:docMk/>
            <pc:sldMk cId="4009102583" sldId="2076138321"/>
            <ac:cxnSpMk id="5" creationId="{D8F12C10-2A2E-47C8-8097-41283ACB5032}"/>
          </ac:cxnSpMkLst>
        </pc:cxnChg>
        <pc:cxnChg chg="del">
          <ac:chgData name="Roel Fauconnier (HE/HIM)" userId="109e38b7-6f18-46df-8c24-e72103493ef4" providerId="ADAL" clId="{1EB40A2F-19C4-4F54-BBF9-586A999CB688}" dt="2022-01-19T18:10:39.285" v="4258" actId="478"/>
          <ac:cxnSpMkLst>
            <pc:docMk/>
            <pc:sldMk cId="4009102583" sldId="2076138321"/>
            <ac:cxnSpMk id="8" creationId="{287D7E5B-54CB-4A12-99A8-CD916094374B}"/>
          </ac:cxnSpMkLst>
        </pc:cxnChg>
        <pc:cxnChg chg="add mod">
          <ac:chgData name="Roel Fauconnier (HE/HIM)" userId="109e38b7-6f18-46df-8c24-e72103493ef4" providerId="ADAL" clId="{1EB40A2F-19C4-4F54-BBF9-586A999CB688}" dt="2022-01-24T10:25:12.288" v="5176" actId="1076"/>
          <ac:cxnSpMkLst>
            <pc:docMk/>
            <pc:sldMk cId="4009102583" sldId="2076138321"/>
            <ac:cxnSpMk id="19" creationId="{BA85726A-7999-4415-B675-4DD503059CA9}"/>
          </ac:cxnSpMkLst>
        </pc:cxnChg>
        <pc:cxnChg chg="add del mod">
          <ac:chgData name="Roel Fauconnier (HE/HIM)" userId="109e38b7-6f18-46df-8c24-e72103493ef4" providerId="ADAL" clId="{1EB40A2F-19C4-4F54-BBF9-586A999CB688}" dt="2022-01-19T18:09:43.540" v="4242" actId="478"/>
          <ac:cxnSpMkLst>
            <pc:docMk/>
            <pc:sldMk cId="4009102583" sldId="2076138321"/>
            <ac:cxnSpMk id="27" creationId="{F7B882E0-1B10-4B4D-92C6-D1DB2DF734D2}"/>
          </ac:cxnSpMkLst>
        </pc:cxnChg>
        <pc:cxnChg chg="add del mod">
          <ac:chgData name="Roel Fauconnier (HE/HIM)" userId="109e38b7-6f18-46df-8c24-e72103493ef4" providerId="ADAL" clId="{1EB40A2F-19C4-4F54-BBF9-586A999CB688}" dt="2022-01-24T09:05:53.973" v="4637" actId="478"/>
          <ac:cxnSpMkLst>
            <pc:docMk/>
            <pc:sldMk cId="4009102583" sldId="2076138321"/>
            <ac:cxnSpMk id="33" creationId="{2BD3638F-A61C-4454-BA7B-4AA31C2A0728}"/>
          </ac:cxnSpMkLst>
        </pc:cxnChg>
        <pc:cxnChg chg="del mod">
          <ac:chgData name="Roel Fauconnier (HE/HIM)" userId="109e38b7-6f18-46df-8c24-e72103493ef4" providerId="ADAL" clId="{1EB40A2F-19C4-4F54-BBF9-586A999CB688}" dt="2022-01-06T12:29:31.100" v="677" actId="478"/>
          <ac:cxnSpMkLst>
            <pc:docMk/>
            <pc:sldMk cId="4009102583" sldId="2076138321"/>
            <ac:cxnSpMk id="36" creationId="{15307B7A-7FF5-479C-917B-396BFD3353E3}"/>
          </ac:cxnSpMkLst>
        </pc:cxnChg>
        <pc:cxnChg chg="add del mod ord">
          <ac:chgData name="Roel Fauconnier (HE/HIM)" userId="109e38b7-6f18-46df-8c24-e72103493ef4" providerId="ADAL" clId="{1EB40A2F-19C4-4F54-BBF9-586A999CB688}" dt="2022-01-19T18:09:40.309" v="4239" actId="478"/>
          <ac:cxnSpMkLst>
            <pc:docMk/>
            <pc:sldMk cId="4009102583" sldId="2076138321"/>
            <ac:cxnSpMk id="37" creationId="{1B3733A8-58CD-43B6-8660-A920E10B7A79}"/>
          </ac:cxnSpMkLst>
        </pc:cxnChg>
        <pc:cxnChg chg="add mod">
          <ac:chgData name="Roel Fauconnier (HE/HIM)" userId="109e38b7-6f18-46df-8c24-e72103493ef4" providerId="ADAL" clId="{1EB40A2F-19C4-4F54-BBF9-586A999CB688}" dt="2022-01-24T10:25:12.288" v="5176" actId="1076"/>
          <ac:cxnSpMkLst>
            <pc:docMk/>
            <pc:sldMk cId="4009102583" sldId="2076138321"/>
            <ac:cxnSpMk id="38" creationId="{8AC59107-7CA8-42BC-90EA-39BE7497942A}"/>
          </ac:cxnSpMkLst>
        </pc:cxnChg>
        <pc:cxnChg chg="add del mod">
          <ac:chgData name="Roel Fauconnier (HE/HIM)" userId="109e38b7-6f18-46df-8c24-e72103493ef4" providerId="ADAL" clId="{1EB40A2F-19C4-4F54-BBF9-586A999CB688}" dt="2022-01-24T09:05:53.159" v="4636" actId="478"/>
          <ac:cxnSpMkLst>
            <pc:docMk/>
            <pc:sldMk cId="4009102583" sldId="2076138321"/>
            <ac:cxnSpMk id="40" creationId="{895BDFF5-6469-4E64-B018-F68701FB5093}"/>
          </ac:cxnSpMkLst>
        </pc:cxnChg>
        <pc:cxnChg chg="add del mod">
          <ac:chgData name="Roel Fauconnier (HE/HIM)" userId="109e38b7-6f18-46df-8c24-e72103493ef4" providerId="ADAL" clId="{1EB40A2F-19C4-4F54-BBF9-586A999CB688}" dt="2022-01-24T09:05:55.046" v="4638" actId="478"/>
          <ac:cxnSpMkLst>
            <pc:docMk/>
            <pc:sldMk cId="4009102583" sldId="2076138321"/>
            <ac:cxnSpMk id="43" creationId="{98A81EF8-ACAF-49E5-A351-077625DBA653}"/>
          </ac:cxnSpMkLst>
        </pc:cxnChg>
        <pc:cxnChg chg="add del mod">
          <ac:chgData name="Roel Fauconnier (HE/HIM)" userId="109e38b7-6f18-46df-8c24-e72103493ef4" providerId="ADAL" clId="{1EB40A2F-19C4-4F54-BBF9-586A999CB688}" dt="2022-01-24T09:05:51.782" v="4634" actId="478"/>
          <ac:cxnSpMkLst>
            <pc:docMk/>
            <pc:sldMk cId="4009102583" sldId="2076138321"/>
            <ac:cxnSpMk id="46" creationId="{54D9E0EE-C9F5-4F0B-99EB-693CF36367FB}"/>
          </ac:cxnSpMkLst>
        </pc:cxnChg>
        <pc:cxnChg chg="add del mod">
          <ac:chgData name="Roel Fauconnier (HE/HIM)" userId="109e38b7-6f18-46df-8c24-e72103493ef4" providerId="ADAL" clId="{1EB40A2F-19C4-4F54-BBF9-586A999CB688}" dt="2022-01-24T09:05:55.873" v="4639" actId="478"/>
          <ac:cxnSpMkLst>
            <pc:docMk/>
            <pc:sldMk cId="4009102583" sldId="2076138321"/>
            <ac:cxnSpMk id="52" creationId="{3521E3C3-3ED9-444B-A7F6-EA29C20762B0}"/>
          </ac:cxnSpMkLst>
        </pc:cxnChg>
        <pc:cxnChg chg="add del mod">
          <ac:chgData name="Roel Fauconnier (HE/HIM)" userId="109e38b7-6f18-46df-8c24-e72103493ef4" providerId="ADAL" clId="{1EB40A2F-19C4-4F54-BBF9-586A999CB688}" dt="2022-01-19T18:09:39.311" v="4238" actId="478"/>
          <ac:cxnSpMkLst>
            <pc:docMk/>
            <pc:sldMk cId="4009102583" sldId="2076138321"/>
            <ac:cxnSpMk id="53" creationId="{ECF57C2C-9200-4079-8175-18A28801083F}"/>
          </ac:cxnSpMkLst>
        </pc:cxnChg>
        <pc:cxnChg chg="del">
          <ac:chgData name="Roel Fauconnier (HE/HIM)" userId="109e38b7-6f18-46df-8c24-e72103493ef4" providerId="ADAL" clId="{1EB40A2F-19C4-4F54-BBF9-586A999CB688}" dt="2022-01-06T12:29:29.339" v="676" actId="478"/>
          <ac:cxnSpMkLst>
            <pc:docMk/>
            <pc:sldMk cId="4009102583" sldId="2076138321"/>
            <ac:cxnSpMk id="59" creationId="{23897B29-46BD-4177-A802-ECCB18CE344A}"/>
          </ac:cxnSpMkLst>
        </pc:cxnChg>
        <pc:cxnChg chg="mod">
          <ac:chgData name="Roel Fauconnier (HE/HIM)" userId="109e38b7-6f18-46df-8c24-e72103493ef4" providerId="ADAL" clId="{1EB40A2F-19C4-4F54-BBF9-586A999CB688}" dt="2022-01-24T10:25:12.288" v="5176" actId="1076"/>
          <ac:cxnSpMkLst>
            <pc:docMk/>
            <pc:sldMk cId="4009102583" sldId="2076138321"/>
            <ac:cxnSpMk id="66" creationId="{3DED9DDB-7657-404A-B13F-09128C95402F}"/>
          </ac:cxnSpMkLst>
        </pc:cxnChg>
        <pc:cxnChg chg="add del mod">
          <ac:chgData name="Roel Fauconnier (HE/HIM)" userId="109e38b7-6f18-46df-8c24-e72103493ef4" providerId="ADAL" clId="{1EB40A2F-19C4-4F54-BBF9-586A999CB688}" dt="2022-01-19T18:09:41.927" v="4240" actId="478"/>
          <ac:cxnSpMkLst>
            <pc:docMk/>
            <pc:sldMk cId="4009102583" sldId="2076138321"/>
            <ac:cxnSpMk id="69" creationId="{96BC69E7-A680-45A7-A22D-85864F2EE689}"/>
          </ac:cxnSpMkLst>
        </pc:cxnChg>
        <pc:cxnChg chg="del mod">
          <ac:chgData name="Roel Fauconnier (HE/HIM)" userId="109e38b7-6f18-46df-8c24-e72103493ef4" providerId="ADAL" clId="{1EB40A2F-19C4-4F54-BBF9-586A999CB688}" dt="2022-01-19T18:17:21.600" v="4326" actId="478"/>
          <ac:cxnSpMkLst>
            <pc:docMk/>
            <pc:sldMk cId="4009102583" sldId="2076138321"/>
            <ac:cxnSpMk id="71" creationId="{F8BC0FF1-E887-4DF8-951F-3E8F12C47E0E}"/>
          </ac:cxnSpMkLst>
        </pc:cxnChg>
        <pc:cxnChg chg="add del mod">
          <ac:chgData name="Roel Fauconnier (HE/HIM)" userId="109e38b7-6f18-46df-8c24-e72103493ef4" providerId="ADAL" clId="{1EB40A2F-19C4-4F54-BBF9-586A999CB688}" dt="2022-01-24T09:05:52.509" v="4635" actId="478"/>
          <ac:cxnSpMkLst>
            <pc:docMk/>
            <pc:sldMk cId="4009102583" sldId="2076138321"/>
            <ac:cxnSpMk id="74" creationId="{EFC6810C-61CE-4BD2-88B7-0F0402A9B559}"/>
          </ac:cxnSpMkLst>
        </pc:cxnChg>
        <pc:cxnChg chg="mod">
          <ac:chgData name="Roel Fauconnier (HE/HIM)" userId="109e38b7-6f18-46df-8c24-e72103493ef4" providerId="ADAL" clId="{1EB40A2F-19C4-4F54-BBF9-586A999CB688}" dt="2022-01-24T10:25:12.288" v="5176" actId="1076"/>
          <ac:cxnSpMkLst>
            <pc:docMk/>
            <pc:sldMk cId="4009102583" sldId="2076138321"/>
            <ac:cxnSpMk id="75" creationId="{9B90573C-87DF-4097-BB1C-183913C7D754}"/>
          </ac:cxnSpMkLst>
        </pc:cxnChg>
        <pc:cxnChg chg="add mod">
          <ac:chgData name="Roel Fauconnier (HE/HIM)" userId="109e38b7-6f18-46df-8c24-e72103493ef4" providerId="ADAL" clId="{1EB40A2F-19C4-4F54-BBF9-586A999CB688}" dt="2022-01-24T10:25:12.288" v="5176" actId="1076"/>
          <ac:cxnSpMkLst>
            <pc:docMk/>
            <pc:sldMk cId="4009102583" sldId="2076138321"/>
            <ac:cxnSpMk id="83" creationId="{3C1C1EED-31CB-4015-AEAF-A48EDF343656}"/>
          </ac:cxnSpMkLst>
        </pc:cxnChg>
        <pc:cxnChg chg="add del mod">
          <ac:chgData name="Roel Fauconnier (HE/HIM)" userId="109e38b7-6f18-46df-8c24-e72103493ef4" providerId="ADAL" clId="{1EB40A2F-19C4-4F54-BBF9-586A999CB688}" dt="2022-01-24T09:05:19.824" v="4631" actId="478"/>
          <ac:cxnSpMkLst>
            <pc:docMk/>
            <pc:sldMk cId="4009102583" sldId="2076138321"/>
            <ac:cxnSpMk id="96" creationId="{35B2714E-9257-4E24-827A-C307FE4D8755}"/>
          </ac:cxnSpMkLst>
        </pc:cxnChg>
        <pc:cxnChg chg="add mod">
          <ac:chgData name="Roel Fauconnier (HE/HIM)" userId="109e38b7-6f18-46df-8c24-e72103493ef4" providerId="ADAL" clId="{1EB40A2F-19C4-4F54-BBF9-586A999CB688}" dt="2022-01-24T10:25:12.288" v="5176" actId="1076"/>
          <ac:cxnSpMkLst>
            <pc:docMk/>
            <pc:sldMk cId="4009102583" sldId="2076138321"/>
            <ac:cxnSpMk id="100" creationId="{4F90A6E9-0109-43C6-9C5F-D3FAD70104A1}"/>
          </ac:cxnSpMkLst>
        </pc:cxnChg>
        <pc:cxnChg chg="del mod">
          <ac:chgData name="Roel Fauconnier (HE/HIM)" userId="109e38b7-6f18-46df-8c24-e72103493ef4" providerId="ADAL" clId="{1EB40A2F-19C4-4F54-BBF9-586A999CB688}" dt="2022-01-19T18:09:38.479" v="4237" actId="478"/>
          <ac:cxnSpMkLst>
            <pc:docMk/>
            <pc:sldMk cId="4009102583" sldId="2076138321"/>
            <ac:cxnSpMk id="102" creationId="{3118CE13-AF0F-4E46-8994-D7504E24F19E}"/>
          </ac:cxnSpMkLst>
        </pc:cxnChg>
        <pc:cxnChg chg="add del mod">
          <ac:chgData name="Roel Fauconnier (HE/HIM)" userId="109e38b7-6f18-46df-8c24-e72103493ef4" providerId="ADAL" clId="{1EB40A2F-19C4-4F54-BBF9-586A999CB688}" dt="2022-01-24T09:05:17.544" v="4630" actId="478"/>
          <ac:cxnSpMkLst>
            <pc:docMk/>
            <pc:sldMk cId="4009102583" sldId="2076138321"/>
            <ac:cxnSpMk id="105" creationId="{46E6AF51-2902-46E3-9E47-4E2726816C07}"/>
          </ac:cxnSpMkLst>
        </pc:cxnChg>
        <pc:cxnChg chg="del mod">
          <ac:chgData name="Roel Fauconnier (HE/HIM)" userId="109e38b7-6f18-46df-8c24-e72103493ef4" providerId="ADAL" clId="{1EB40A2F-19C4-4F54-BBF9-586A999CB688}" dt="2022-01-19T18:09:37.853" v="4236" actId="478"/>
          <ac:cxnSpMkLst>
            <pc:docMk/>
            <pc:sldMk cId="4009102583" sldId="2076138321"/>
            <ac:cxnSpMk id="106" creationId="{91CC6853-569D-41D0-BA87-164339ED8326}"/>
          </ac:cxnSpMkLst>
        </pc:cxnChg>
      </pc:sldChg>
      <pc:sldChg chg="addSp delSp modSp new mod ord modShow chgLayout">
        <pc:chgData name="Roel Fauconnier (HE/HIM)" userId="109e38b7-6f18-46df-8c24-e72103493ef4" providerId="ADAL" clId="{1EB40A2F-19C4-4F54-BBF9-586A999CB688}" dt="2022-02-02T11:06:01.226" v="5401" actId="729"/>
        <pc:sldMkLst>
          <pc:docMk/>
          <pc:sldMk cId="555710606" sldId="2076138322"/>
        </pc:sldMkLst>
        <pc:spChg chg="del">
          <ac:chgData name="Roel Fauconnier (HE/HIM)" userId="109e38b7-6f18-46df-8c24-e72103493ef4" providerId="ADAL" clId="{1EB40A2F-19C4-4F54-BBF9-586A999CB688}" dt="2022-01-06T16:48:35.897" v="853" actId="478"/>
          <ac:spMkLst>
            <pc:docMk/>
            <pc:sldMk cId="555710606" sldId="2076138322"/>
            <ac:spMk id="2" creationId="{02ADAA16-E60D-40AE-8A94-432D2F9F12FC}"/>
          </ac:spMkLst>
        </pc:spChg>
        <pc:spChg chg="del">
          <ac:chgData name="Roel Fauconnier (HE/HIM)" userId="109e38b7-6f18-46df-8c24-e72103493ef4" providerId="ADAL" clId="{1EB40A2F-19C4-4F54-BBF9-586A999CB688}" dt="2022-01-06T16:48:35.897" v="853" actId="478"/>
          <ac:spMkLst>
            <pc:docMk/>
            <pc:sldMk cId="555710606" sldId="2076138322"/>
            <ac:spMk id="3" creationId="{897BC956-4F1D-4067-8ECD-5B2E343094C6}"/>
          </ac:spMkLst>
        </pc:spChg>
        <pc:spChg chg="add mod">
          <ac:chgData name="Roel Fauconnier (HE/HIM)" userId="109e38b7-6f18-46df-8c24-e72103493ef4" providerId="ADAL" clId="{1EB40A2F-19C4-4F54-BBF9-586A999CB688}" dt="2022-01-13T12:57:15.045" v="2912" actId="1076"/>
          <ac:spMkLst>
            <pc:docMk/>
            <pc:sldMk cId="555710606" sldId="2076138322"/>
            <ac:spMk id="4" creationId="{36287180-60D2-46C9-93D0-E39AF30B310C}"/>
          </ac:spMkLst>
        </pc:spChg>
        <pc:spChg chg="del">
          <ac:chgData name="Roel Fauconnier (HE/HIM)" userId="109e38b7-6f18-46df-8c24-e72103493ef4" providerId="ADAL" clId="{1EB40A2F-19C4-4F54-BBF9-586A999CB688}" dt="2022-01-06T16:48:35.897" v="853" actId="478"/>
          <ac:spMkLst>
            <pc:docMk/>
            <pc:sldMk cId="555710606" sldId="2076138322"/>
            <ac:spMk id="4" creationId="{F4CFF160-A4E9-40AB-85C0-A484416829F1}"/>
          </ac:spMkLst>
        </pc:spChg>
        <pc:spChg chg="del">
          <ac:chgData name="Roel Fauconnier (HE/HIM)" userId="109e38b7-6f18-46df-8c24-e72103493ef4" providerId="ADAL" clId="{1EB40A2F-19C4-4F54-BBF9-586A999CB688}" dt="2022-01-06T16:48:35.897" v="853" actId="478"/>
          <ac:spMkLst>
            <pc:docMk/>
            <pc:sldMk cId="555710606" sldId="2076138322"/>
            <ac:spMk id="5" creationId="{1A77F9CA-00CE-4837-8A91-0BAC881B941C}"/>
          </ac:spMkLst>
        </pc:spChg>
        <pc:spChg chg="add del mod ord">
          <ac:chgData name="Roel Fauconnier (HE/HIM)" userId="109e38b7-6f18-46df-8c24-e72103493ef4" providerId="ADAL" clId="{1EB40A2F-19C4-4F54-BBF9-586A999CB688}" dt="2022-01-18T09:20:03.599" v="3106" actId="700"/>
          <ac:spMkLst>
            <pc:docMk/>
            <pc:sldMk cId="555710606" sldId="2076138322"/>
            <ac:spMk id="6" creationId="{AA055980-9B15-48B9-AC77-CDB18A24D135}"/>
          </ac:spMkLst>
        </pc:spChg>
        <pc:spChg chg="del">
          <ac:chgData name="Roel Fauconnier (HE/HIM)" userId="109e38b7-6f18-46df-8c24-e72103493ef4" providerId="ADAL" clId="{1EB40A2F-19C4-4F54-BBF9-586A999CB688}" dt="2022-01-06T16:48:35.897" v="853" actId="478"/>
          <ac:spMkLst>
            <pc:docMk/>
            <pc:sldMk cId="555710606" sldId="2076138322"/>
            <ac:spMk id="6" creationId="{B7C3E237-9241-4BAB-BF69-E934E0A80EC9}"/>
          </ac:spMkLst>
        </pc:spChg>
        <pc:spChg chg="del">
          <ac:chgData name="Roel Fauconnier (HE/HIM)" userId="109e38b7-6f18-46df-8c24-e72103493ef4" providerId="ADAL" clId="{1EB40A2F-19C4-4F54-BBF9-586A999CB688}" dt="2022-01-06T16:48:35.897" v="853" actId="478"/>
          <ac:spMkLst>
            <pc:docMk/>
            <pc:sldMk cId="555710606" sldId="2076138322"/>
            <ac:spMk id="7" creationId="{4BE14D3A-2812-4410-A8C3-86B1B9A7E695}"/>
          </ac:spMkLst>
        </pc:spChg>
        <pc:spChg chg="add del mod ord">
          <ac:chgData name="Roel Fauconnier (HE/HIM)" userId="109e38b7-6f18-46df-8c24-e72103493ef4" providerId="ADAL" clId="{1EB40A2F-19C4-4F54-BBF9-586A999CB688}" dt="2022-01-18T09:20:03.599" v="3106" actId="700"/>
          <ac:spMkLst>
            <pc:docMk/>
            <pc:sldMk cId="555710606" sldId="2076138322"/>
            <ac:spMk id="7" creationId="{A0C36EA0-2F22-4684-BCCC-307A484ECEF2}"/>
          </ac:spMkLst>
        </pc:spChg>
        <pc:spChg chg="add del mod ord">
          <ac:chgData name="Roel Fauconnier (HE/HIM)" userId="109e38b7-6f18-46df-8c24-e72103493ef4" providerId="ADAL" clId="{1EB40A2F-19C4-4F54-BBF9-586A999CB688}" dt="2022-01-18T09:20:03.599" v="3106" actId="700"/>
          <ac:spMkLst>
            <pc:docMk/>
            <pc:sldMk cId="555710606" sldId="2076138322"/>
            <ac:spMk id="8" creationId="{3BB9FF11-D8E9-4755-A9BE-00EEE8C04C1B}"/>
          </ac:spMkLst>
        </pc:spChg>
        <pc:spChg chg="del">
          <ac:chgData name="Roel Fauconnier (HE/HIM)" userId="109e38b7-6f18-46df-8c24-e72103493ef4" providerId="ADAL" clId="{1EB40A2F-19C4-4F54-BBF9-586A999CB688}" dt="2022-01-06T16:48:35.897" v="853" actId="478"/>
          <ac:spMkLst>
            <pc:docMk/>
            <pc:sldMk cId="555710606" sldId="2076138322"/>
            <ac:spMk id="8" creationId="{E5F1FF4C-743C-4361-B9D6-51B4CE8EF13A}"/>
          </ac:spMkLst>
        </pc:spChg>
        <pc:spChg chg="del">
          <ac:chgData name="Roel Fauconnier (HE/HIM)" userId="109e38b7-6f18-46df-8c24-e72103493ef4" providerId="ADAL" clId="{1EB40A2F-19C4-4F54-BBF9-586A999CB688}" dt="2022-01-06T16:48:35.897" v="853" actId="478"/>
          <ac:spMkLst>
            <pc:docMk/>
            <pc:sldMk cId="555710606" sldId="2076138322"/>
            <ac:spMk id="9" creationId="{E33A98B9-201F-4519-B085-7E9B03617AA7}"/>
          </ac:spMkLst>
        </pc:spChg>
        <pc:spChg chg="add">
          <ac:chgData name="Roel Fauconnier (HE/HIM)" userId="109e38b7-6f18-46df-8c24-e72103493ef4" providerId="ADAL" clId="{1EB40A2F-19C4-4F54-BBF9-586A999CB688}" dt="2022-01-19T14:41:12.682" v="3794" actId="22"/>
          <ac:spMkLst>
            <pc:docMk/>
            <pc:sldMk cId="555710606" sldId="2076138322"/>
            <ac:spMk id="15" creationId="{FF881672-8C4D-4E63-AB62-F978BABD6ACD}"/>
          </ac:spMkLst>
        </pc:spChg>
        <pc:picChg chg="add">
          <ac:chgData name="Roel Fauconnier (HE/HIM)" userId="109e38b7-6f18-46df-8c24-e72103493ef4" providerId="ADAL" clId="{1EB40A2F-19C4-4F54-BBF9-586A999CB688}" dt="2022-01-13T12:57:10.389" v="2911" actId="22"/>
          <ac:picMkLst>
            <pc:docMk/>
            <pc:sldMk cId="555710606" sldId="2076138322"/>
            <ac:picMk id="2" creationId="{3CB46D91-5CD9-487A-9B51-8F993610E575}"/>
          </ac:picMkLst>
        </pc:picChg>
        <pc:picChg chg="add">
          <ac:chgData name="Roel Fauconnier (HE/HIM)" userId="109e38b7-6f18-46df-8c24-e72103493ef4" providerId="ADAL" clId="{1EB40A2F-19C4-4F54-BBF9-586A999CB688}" dt="2022-01-13T12:57:10.389" v="2911" actId="22"/>
          <ac:picMkLst>
            <pc:docMk/>
            <pc:sldMk cId="555710606" sldId="2076138322"/>
            <ac:picMk id="3" creationId="{A379DAAB-5EC3-4865-BF56-41A8BF8CA85C}"/>
          </ac:picMkLst>
        </pc:picChg>
        <pc:picChg chg="add del mod">
          <ac:chgData name="Roel Fauconnier (HE/HIM)" userId="109e38b7-6f18-46df-8c24-e72103493ef4" providerId="ADAL" clId="{1EB40A2F-19C4-4F54-BBF9-586A999CB688}" dt="2022-01-18T09:19:12.426" v="3104" actId="478"/>
          <ac:picMkLst>
            <pc:docMk/>
            <pc:sldMk cId="555710606" sldId="2076138322"/>
            <ac:picMk id="5" creationId="{464487C0-72FB-4886-BFC5-6A2137F002ED}"/>
          </ac:picMkLst>
        </pc:picChg>
        <pc:picChg chg="add mod">
          <ac:chgData name="Roel Fauconnier (HE/HIM)" userId="109e38b7-6f18-46df-8c24-e72103493ef4" providerId="ADAL" clId="{1EB40A2F-19C4-4F54-BBF9-586A999CB688}" dt="2022-01-24T08:59:20.095" v="4615" actId="1076"/>
          <ac:picMkLst>
            <pc:docMk/>
            <pc:sldMk cId="555710606" sldId="2076138322"/>
            <ac:picMk id="5" creationId="{4F2C11CF-E8EE-43E8-AE88-8A578F1CC31F}"/>
          </ac:picMkLst>
        </pc:picChg>
        <pc:picChg chg="add mod">
          <ac:chgData name="Roel Fauconnier (HE/HIM)" userId="109e38b7-6f18-46df-8c24-e72103493ef4" providerId="ADAL" clId="{1EB40A2F-19C4-4F54-BBF9-586A999CB688}" dt="2022-01-24T08:59:22.923" v="4616" actId="1076"/>
          <ac:picMkLst>
            <pc:docMk/>
            <pc:sldMk cId="555710606" sldId="2076138322"/>
            <ac:picMk id="6" creationId="{4FD1AA6E-4B06-48CB-909A-E73A112DB84A}"/>
          </ac:picMkLst>
        </pc:picChg>
        <pc:picChg chg="add mod">
          <ac:chgData name="Roel Fauconnier (HE/HIM)" userId="109e38b7-6f18-46df-8c24-e72103493ef4" providerId="ADAL" clId="{1EB40A2F-19C4-4F54-BBF9-586A999CB688}" dt="2022-01-26T14:18:05.433" v="5371" actId="14100"/>
          <ac:picMkLst>
            <pc:docMk/>
            <pc:sldMk cId="555710606" sldId="2076138322"/>
            <ac:picMk id="7" creationId="{B6AF1531-397B-435A-AF6A-2AA93D38DE5B}"/>
          </ac:picMkLst>
        </pc:picChg>
        <pc:picChg chg="add mod">
          <ac:chgData name="Roel Fauconnier (HE/HIM)" userId="109e38b7-6f18-46df-8c24-e72103493ef4" providerId="ADAL" clId="{1EB40A2F-19C4-4F54-BBF9-586A999CB688}" dt="2022-01-18T09:20:44.224" v="3110" actId="14100"/>
          <ac:picMkLst>
            <pc:docMk/>
            <pc:sldMk cId="555710606" sldId="2076138322"/>
            <ac:picMk id="9" creationId="{97CF0D67-6904-4DE7-AD94-4141FFCC9A9E}"/>
          </ac:picMkLst>
        </pc:picChg>
        <pc:picChg chg="add mod">
          <ac:chgData name="Roel Fauconnier (HE/HIM)" userId="109e38b7-6f18-46df-8c24-e72103493ef4" providerId="ADAL" clId="{1EB40A2F-19C4-4F54-BBF9-586A999CB688}" dt="2022-01-18T09:23:03.393" v="3113" actId="1076"/>
          <ac:picMkLst>
            <pc:docMk/>
            <pc:sldMk cId="555710606" sldId="2076138322"/>
            <ac:picMk id="10" creationId="{BD5B356E-9132-444D-9756-2E882875BA2E}"/>
          </ac:picMkLst>
        </pc:picChg>
        <pc:picChg chg="add mod">
          <ac:chgData name="Roel Fauconnier (HE/HIM)" userId="109e38b7-6f18-46df-8c24-e72103493ef4" providerId="ADAL" clId="{1EB40A2F-19C4-4F54-BBF9-586A999CB688}" dt="2022-01-07T11:58:52.018" v="1149" actId="1076"/>
          <ac:picMkLst>
            <pc:docMk/>
            <pc:sldMk cId="555710606" sldId="2076138322"/>
            <ac:picMk id="11" creationId="{24B8C558-BD29-4AC6-9D37-AA2ABCD70FB8}"/>
          </ac:picMkLst>
        </pc:picChg>
        <pc:picChg chg="add mod">
          <ac:chgData name="Roel Fauconnier (HE/HIM)" userId="109e38b7-6f18-46df-8c24-e72103493ef4" providerId="ADAL" clId="{1EB40A2F-19C4-4F54-BBF9-586A999CB688}" dt="2022-01-07T11:59:27.478" v="1155" actId="1076"/>
          <ac:picMkLst>
            <pc:docMk/>
            <pc:sldMk cId="555710606" sldId="2076138322"/>
            <ac:picMk id="12" creationId="{1F999CF2-444D-45D4-9EDB-0AB30F3773C6}"/>
          </ac:picMkLst>
        </pc:picChg>
        <pc:picChg chg="add mod">
          <ac:chgData name="Roel Fauconnier (HE/HIM)" userId="109e38b7-6f18-46df-8c24-e72103493ef4" providerId="ADAL" clId="{1EB40A2F-19C4-4F54-BBF9-586A999CB688}" dt="2022-01-18T09:23:41.950" v="3116" actId="1076"/>
          <ac:picMkLst>
            <pc:docMk/>
            <pc:sldMk cId="555710606" sldId="2076138322"/>
            <ac:picMk id="13" creationId="{EA2DC7AA-3DE9-418B-A8F4-9162C45BE5C9}"/>
          </ac:picMkLst>
        </pc:picChg>
        <pc:picChg chg="add mod">
          <ac:chgData name="Roel Fauconnier (HE/HIM)" userId="109e38b7-6f18-46df-8c24-e72103493ef4" providerId="ADAL" clId="{1EB40A2F-19C4-4F54-BBF9-586A999CB688}" dt="2022-01-18T14:29:01.492" v="3443" actId="14100"/>
          <ac:picMkLst>
            <pc:docMk/>
            <pc:sldMk cId="555710606" sldId="2076138322"/>
            <ac:picMk id="14" creationId="{5CD44FBC-D923-4B34-A3CB-496513AE4DD0}"/>
          </ac:picMkLst>
        </pc:picChg>
        <pc:picChg chg="add mod">
          <ac:chgData name="Roel Fauconnier (HE/HIM)" userId="109e38b7-6f18-46df-8c24-e72103493ef4" providerId="ADAL" clId="{1EB40A2F-19C4-4F54-BBF9-586A999CB688}" dt="2022-01-06T16:48:40.315" v="855" actId="1076"/>
          <ac:picMkLst>
            <pc:docMk/>
            <pc:sldMk cId="555710606" sldId="2076138322"/>
            <ac:picMk id="1026" creationId="{F2EC8A3F-30D2-4BAC-88F8-CD9CBF542CBC}"/>
          </ac:picMkLst>
        </pc:picChg>
        <pc:picChg chg="add">
          <ac:chgData name="Roel Fauconnier (HE/HIM)" userId="109e38b7-6f18-46df-8c24-e72103493ef4" providerId="ADAL" clId="{1EB40A2F-19C4-4F54-BBF9-586A999CB688}" dt="2022-01-06T16:48:53.163" v="856"/>
          <ac:picMkLst>
            <pc:docMk/>
            <pc:sldMk cId="555710606" sldId="2076138322"/>
            <ac:picMk id="1028" creationId="{5E4EF30C-7FAB-43FD-8004-7AE276BAFDED}"/>
          </ac:picMkLst>
        </pc:picChg>
        <pc:picChg chg="add mod">
          <ac:chgData name="Roel Fauconnier (HE/HIM)" userId="109e38b7-6f18-46df-8c24-e72103493ef4" providerId="ADAL" clId="{1EB40A2F-19C4-4F54-BBF9-586A999CB688}" dt="2022-01-06T16:49:04.748" v="858" actId="1076"/>
          <ac:picMkLst>
            <pc:docMk/>
            <pc:sldMk cId="555710606" sldId="2076138322"/>
            <ac:picMk id="1030" creationId="{FDC3EE5C-70EA-4A0C-BFDF-1E243DBC2289}"/>
          </ac:picMkLst>
        </pc:picChg>
        <pc:picChg chg="add mod">
          <ac:chgData name="Roel Fauconnier (HE/HIM)" userId="109e38b7-6f18-46df-8c24-e72103493ef4" providerId="ADAL" clId="{1EB40A2F-19C4-4F54-BBF9-586A999CB688}" dt="2022-01-06T16:49:50.601" v="860" actId="1076"/>
          <ac:picMkLst>
            <pc:docMk/>
            <pc:sldMk cId="555710606" sldId="2076138322"/>
            <ac:picMk id="1032" creationId="{779159D1-41C5-4FFC-9358-34B7A1CF1CCE}"/>
          </ac:picMkLst>
        </pc:picChg>
        <pc:picChg chg="add mod">
          <ac:chgData name="Roel Fauconnier (HE/HIM)" userId="109e38b7-6f18-46df-8c24-e72103493ef4" providerId="ADAL" clId="{1EB40A2F-19C4-4F54-BBF9-586A999CB688}" dt="2022-01-07T12:05:30.091" v="1243" actId="1076"/>
          <ac:picMkLst>
            <pc:docMk/>
            <pc:sldMk cId="555710606" sldId="2076138322"/>
            <ac:picMk id="1034" creationId="{E649A0A3-2CB5-4125-92D7-11A19F932F38}"/>
          </ac:picMkLst>
        </pc:picChg>
      </pc:sldChg>
      <pc:sldChg chg="addSp delSp modSp add del mod">
        <pc:chgData name="Roel Fauconnier (HE/HIM)" userId="109e38b7-6f18-46df-8c24-e72103493ef4" providerId="ADAL" clId="{1EB40A2F-19C4-4F54-BBF9-586A999CB688}" dt="2022-01-06T12:29:11.763" v="667" actId="47"/>
        <pc:sldMkLst>
          <pc:docMk/>
          <pc:sldMk cId="2447351002" sldId="2076138322"/>
        </pc:sldMkLst>
        <pc:spChg chg="mod">
          <ac:chgData name="Roel Fauconnier (HE/HIM)" userId="109e38b7-6f18-46df-8c24-e72103493ef4" providerId="ADAL" clId="{1EB40A2F-19C4-4F54-BBF9-586A999CB688}" dt="2022-01-06T12:23:55.927" v="500" actId="1036"/>
          <ac:spMkLst>
            <pc:docMk/>
            <pc:sldMk cId="2447351002" sldId="2076138322"/>
            <ac:spMk id="9" creationId="{8EFDC897-21BD-429D-B1CD-AD9FD64F048E}"/>
          </ac:spMkLst>
        </pc:spChg>
        <pc:spChg chg="mod">
          <ac:chgData name="Roel Fauconnier (HE/HIM)" userId="109e38b7-6f18-46df-8c24-e72103493ef4" providerId="ADAL" clId="{1EB40A2F-19C4-4F54-BBF9-586A999CB688}" dt="2022-01-06T12:24:16.330" v="531" actId="14100"/>
          <ac:spMkLst>
            <pc:docMk/>
            <pc:sldMk cId="2447351002" sldId="2076138322"/>
            <ac:spMk id="15" creationId="{65E8346D-FF42-4E69-BA3F-DA453E89B36B}"/>
          </ac:spMkLst>
        </pc:spChg>
        <pc:spChg chg="mod">
          <ac:chgData name="Roel Fauconnier (HE/HIM)" userId="109e38b7-6f18-46df-8c24-e72103493ef4" providerId="ADAL" clId="{1EB40A2F-19C4-4F54-BBF9-586A999CB688}" dt="2022-01-06T12:23:42.479" v="477" actId="1076"/>
          <ac:spMkLst>
            <pc:docMk/>
            <pc:sldMk cId="2447351002" sldId="2076138322"/>
            <ac:spMk id="16" creationId="{82257519-48C4-4D29-B6EA-E3935E0DA4C9}"/>
          </ac:spMkLst>
        </pc:spChg>
        <pc:spChg chg="del mod">
          <ac:chgData name="Roel Fauconnier (HE/HIM)" userId="109e38b7-6f18-46df-8c24-e72103493ef4" providerId="ADAL" clId="{1EB40A2F-19C4-4F54-BBF9-586A999CB688}" dt="2021-12-13T18:14:59.789" v="92" actId="478"/>
          <ac:spMkLst>
            <pc:docMk/>
            <pc:sldMk cId="2447351002" sldId="2076138322"/>
            <ac:spMk id="21" creationId="{976FF665-BF7B-44A4-BAF8-13E349113A30}"/>
          </ac:spMkLst>
        </pc:spChg>
        <pc:spChg chg="mod">
          <ac:chgData name="Roel Fauconnier (HE/HIM)" userId="109e38b7-6f18-46df-8c24-e72103493ef4" providerId="ADAL" clId="{1EB40A2F-19C4-4F54-BBF9-586A999CB688}" dt="2022-01-06T12:24:09.742" v="530" actId="1036"/>
          <ac:spMkLst>
            <pc:docMk/>
            <pc:sldMk cId="2447351002" sldId="2076138322"/>
            <ac:spMk id="23" creationId="{B280B0E5-A817-4639-A93C-46F9D5F8FBF9}"/>
          </ac:spMkLst>
        </pc:spChg>
        <pc:spChg chg="mod">
          <ac:chgData name="Roel Fauconnier (HE/HIM)" userId="109e38b7-6f18-46df-8c24-e72103493ef4" providerId="ADAL" clId="{1EB40A2F-19C4-4F54-BBF9-586A999CB688}" dt="2021-12-13T18:22:54.109" v="160" actId="1036"/>
          <ac:spMkLst>
            <pc:docMk/>
            <pc:sldMk cId="2447351002" sldId="2076138322"/>
            <ac:spMk id="25" creationId="{F1AAFF8E-B119-421B-8AFC-31B22C567FBF}"/>
          </ac:spMkLst>
        </pc:spChg>
        <pc:spChg chg="mod">
          <ac:chgData name="Roel Fauconnier (HE/HIM)" userId="109e38b7-6f18-46df-8c24-e72103493ef4" providerId="ADAL" clId="{1EB40A2F-19C4-4F54-BBF9-586A999CB688}" dt="2021-12-13T18:22:54.109" v="160" actId="1036"/>
          <ac:spMkLst>
            <pc:docMk/>
            <pc:sldMk cId="2447351002" sldId="2076138322"/>
            <ac:spMk id="27" creationId="{5B238735-775A-4B4A-865E-7A39B63E4F15}"/>
          </ac:spMkLst>
        </pc:spChg>
        <pc:spChg chg="mod">
          <ac:chgData name="Roel Fauconnier (HE/HIM)" userId="109e38b7-6f18-46df-8c24-e72103493ef4" providerId="ADAL" clId="{1EB40A2F-19C4-4F54-BBF9-586A999CB688}" dt="2021-12-13T18:22:54.109" v="160" actId="1036"/>
          <ac:spMkLst>
            <pc:docMk/>
            <pc:sldMk cId="2447351002" sldId="2076138322"/>
            <ac:spMk id="29" creationId="{AD29C0C7-EEC7-449C-AE75-4B26370FDD8E}"/>
          </ac:spMkLst>
        </pc:spChg>
        <pc:spChg chg="mod">
          <ac:chgData name="Roel Fauconnier (HE/HIM)" userId="109e38b7-6f18-46df-8c24-e72103493ef4" providerId="ADAL" clId="{1EB40A2F-19C4-4F54-BBF9-586A999CB688}" dt="2021-12-13T18:22:54.109" v="160" actId="1036"/>
          <ac:spMkLst>
            <pc:docMk/>
            <pc:sldMk cId="2447351002" sldId="2076138322"/>
            <ac:spMk id="31" creationId="{D5C5B500-8A7A-42BD-8772-E3EB77667E7D}"/>
          </ac:spMkLst>
        </pc:spChg>
        <pc:spChg chg="mod">
          <ac:chgData name="Roel Fauconnier (HE/HIM)" userId="109e38b7-6f18-46df-8c24-e72103493ef4" providerId="ADAL" clId="{1EB40A2F-19C4-4F54-BBF9-586A999CB688}" dt="2022-01-06T12:23:55.927" v="500" actId="1036"/>
          <ac:spMkLst>
            <pc:docMk/>
            <pc:sldMk cId="2447351002" sldId="2076138322"/>
            <ac:spMk id="34" creationId="{AF72954D-939B-43AF-A34A-8752542F34C4}"/>
          </ac:spMkLst>
        </pc:spChg>
        <pc:spChg chg="add mod">
          <ac:chgData name="Roel Fauconnier (HE/HIM)" userId="109e38b7-6f18-46df-8c24-e72103493ef4" providerId="ADAL" clId="{1EB40A2F-19C4-4F54-BBF9-586A999CB688}" dt="2022-01-06T12:25:59.418" v="626" actId="1035"/>
          <ac:spMkLst>
            <pc:docMk/>
            <pc:sldMk cId="2447351002" sldId="2076138322"/>
            <ac:spMk id="39" creationId="{7183B3A9-DDDA-4EF2-A55A-3323BA4E4872}"/>
          </ac:spMkLst>
        </pc:spChg>
        <pc:spChg chg="del">
          <ac:chgData name="Roel Fauconnier (HE/HIM)" userId="109e38b7-6f18-46df-8c24-e72103493ef4" providerId="ADAL" clId="{1EB40A2F-19C4-4F54-BBF9-586A999CB688}" dt="2021-12-13T18:12:42.601" v="7" actId="478"/>
          <ac:spMkLst>
            <pc:docMk/>
            <pc:sldMk cId="2447351002" sldId="2076138322"/>
            <ac:spMk id="47" creationId="{CAD57A1B-5299-4336-BE22-8C64D87730FE}"/>
          </ac:spMkLst>
        </pc:spChg>
        <pc:spChg chg="del">
          <ac:chgData name="Roel Fauconnier (HE/HIM)" userId="109e38b7-6f18-46df-8c24-e72103493ef4" providerId="ADAL" clId="{1EB40A2F-19C4-4F54-BBF9-586A999CB688}" dt="2021-12-13T18:12:43.313" v="8" actId="478"/>
          <ac:spMkLst>
            <pc:docMk/>
            <pc:sldMk cId="2447351002" sldId="2076138322"/>
            <ac:spMk id="48" creationId="{9ED8CF79-BC15-400B-8CF9-CC411C8F4C28}"/>
          </ac:spMkLst>
        </pc:spChg>
        <pc:spChg chg="mod">
          <ac:chgData name="Roel Fauconnier (HE/HIM)" userId="109e38b7-6f18-46df-8c24-e72103493ef4" providerId="ADAL" clId="{1EB40A2F-19C4-4F54-BBF9-586A999CB688}" dt="2022-01-06T12:24:22.514" v="533" actId="1076"/>
          <ac:spMkLst>
            <pc:docMk/>
            <pc:sldMk cId="2447351002" sldId="2076138322"/>
            <ac:spMk id="49" creationId="{BF17A188-66C6-4B77-A8E9-C1EACB94616D}"/>
          </ac:spMkLst>
        </pc:spChg>
        <pc:spChg chg="mod topLvl">
          <ac:chgData name="Roel Fauconnier (HE/HIM)" userId="109e38b7-6f18-46df-8c24-e72103493ef4" providerId="ADAL" clId="{1EB40A2F-19C4-4F54-BBF9-586A999CB688}" dt="2022-01-06T12:25:59.418" v="626" actId="1035"/>
          <ac:spMkLst>
            <pc:docMk/>
            <pc:sldMk cId="2447351002" sldId="2076138322"/>
            <ac:spMk id="62" creationId="{90ECD916-0255-47BC-B61F-D7D2E1672F8A}"/>
          </ac:spMkLst>
        </pc:spChg>
        <pc:spChg chg="del mod topLvl">
          <ac:chgData name="Roel Fauconnier (HE/HIM)" userId="109e38b7-6f18-46df-8c24-e72103493ef4" providerId="ADAL" clId="{1EB40A2F-19C4-4F54-BBF9-586A999CB688}" dt="2022-01-06T12:23:16.504" v="472" actId="478"/>
          <ac:spMkLst>
            <pc:docMk/>
            <pc:sldMk cId="2447351002" sldId="2076138322"/>
            <ac:spMk id="63" creationId="{B15D7B79-00AD-42EF-942C-2C8A10DE72C8}"/>
          </ac:spMkLst>
        </pc:spChg>
        <pc:spChg chg="mod">
          <ac:chgData name="Roel Fauconnier (HE/HIM)" userId="109e38b7-6f18-46df-8c24-e72103493ef4" providerId="ADAL" clId="{1EB40A2F-19C4-4F54-BBF9-586A999CB688}" dt="2022-01-06T12:25:53.157" v="611" actId="20577"/>
          <ac:spMkLst>
            <pc:docMk/>
            <pc:sldMk cId="2447351002" sldId="2076138322"/>
            <ac:spMk id="87" creationId="{2EC698CA-9D88-4B5E-98BA-CF0C9D7AC194}"/>
          </ac:spMkLst>
        </pc:spChg>
        <pc:spChg chg="del">
          <ac:chgData name="Roel Fauconnier (HE/HIM)" userId="109e38b7-6f18-46df-8c24-e72103493ef4" providerId="ADAL" clId="{1EB40A2F-19C4-4F54-BBF9-586A999CB688}" dt="2022-01-06T12:25:44.556" v="591" actId="478"/>
          <ac:spMkLst>
            <pc:docMk/>
            <pc:sldMk cId="2447351002" sldId="2076138322"/>
            <ac:spMk id="88" creationId="{119E4652-AAD5-4F5E-9575-0BE71D5224E4}"/>
          </ac:spMkLst>
        </pc:spChg>
        <pc:grpChg chg="mod">
          <ac:chgData name="Roel Fauconnier (HE/HIM)" userId="109e38b7-6f18-46df-8c24-e72103493ef4" providerId="ADAL" clId="{1EB40A2F-19C4-4F54-BBF9-586A999CB688}" dt="2022-01-06T12:23:08.265" v="468" actId="14100"/>
          <ac:grpSpMkLst>
            <pc:docMk/>
            <pc:sldMk cId="2447351002" sldId="2076138322"/>
            <ac:grpSpMk id="13" creationId="{C32338CA-EC6A-4BDD-84E6-854720839D8F}"/>
          </ac:grpSpMkLst>
        </pc:grpChg>
        <pc:grpChg chg="mod">
          <ac:chgData name="Roel Fauconnier (HE/HIM)" userId="109e38b7-6f18-46df-8c24-e72103493ef4" providerId="ADAL" clId="{1EB40A2F-19C4-4F54-BBF9-586A999CB688}" dt="2022-01-06T12:24:03.022" v="516" actId="1036"/>
          <ac:grpSpMkLst>
            <pc:docMk/>
            <pc:sldMk cId="2447351002" sldId="2076138322"/>
            <ac:grpSpMk id="32" creationId="{3AA64CE7-3242-4F80-8C7D-197AE3B743C4}"/>
          </ac:grpSpMkLst>
        </pc:grpChg>
        <pc:grpChg chg="add del mod">
          <ac:chgData name="Roel Fauconnier (HE/HIM)" userId="109e38b7-6f18-46df-8c24-e72103493ef4" providerId="ADAL" clId="{1EB40A2F-19C4-4F54-BBF9-586A999CB688}" dt="2022-01-06T12:23:16.504" v="472" actId="478"/>
          <ac:grpSpMkLst>
            <pc:docMk/>
            <pc:sldMk cId="2447351002" sldId="2076138322"/>
            <ac:grpSpMk id="61" creationId="{E67D51ED-97D7-4342-9FC3-8003FCA10002}"/>
          </ac:grpSpMkLst>
        </pc:grpChg>
        <pc:grpChg chg="mod">
          <ac:chgData name="Roel Fauconnier (HE/HIM)" userId="109e38b7-6f18-46df-8c24-e72103493ef4" providerId="ADAL" clId="{1EB40A2F-19C4-4F54-BBF9-586A999CB688}" dt="2021-12-13T18:16:59.090" v="109" actId="1076"/>
          <ac:grpSpMkLst>
            <pc:docMk/>
            <pc:sldMk cId="2447351002" sldId="2076138322"/>
            <ac:grpSpMk id="64" creationId="{3ADC4E58-1313-49CC-B370-94C38FE8FCD2}"/>
          </ac:grpSpMkLst>
        </pc:grpChg>
        <pc:picChg chg="del">
          <ac:chgData name="Roel Fauconnier (HE/HIM)" userId="109e38b7-6f18-46df-8c24-e72103493ef4" providerId="ADAL" clId="{1EB40A2F-19C4-4F54-BBF9-586A999CB688}" dt="2021-12-13T18:14:57.412" v="90" actId="478"/>
          <ac:picMkLst>
            <pc:docMk/>
            <pc:sldMk cId="2447351002" sldId="2076138322"/>
            <ac:picMk id="7" creationId="{BAFA89ED-17B1-4011-A75E-BA7F462FB127}"/>
          </ac:picMkLst>
        </pc:picChg>
        <pc:picChg chg="mod">
          <ac:chgData name="Roel Fauconnier (HE/HIM)" userId="109e38b7-6f18-46df-8c24-e72103493ef4" providerId="ADAL" clId="{1EB40A2F-19C4-4F54-BBF9-586A999CB688}" dt="2022-01-06T12:23:45.637" v="478" actId="1076"/>
          <ac:picMkLst>
            <pc:docMk/>
            <pc:sldMk cId="2447351002" sldId="2076138322"/>
            <ac:picMk id="14" creationId="{8A5F8C39-69E7-4282-A703-DDEAEE1A7A57}"/>
          </ac:picMkLst>
        </pc:picChg>
        <pc:picChg chg="mod">
          <ac:chgData name="Roel Fauconnier (HE/HIM)" userId="109e38b7-6f18-46df-8c24-e72103493ef4" providerId="ADAL" clId="{1EB40A2F-19C4-4F54-BBF9-586A999CB688}" dt="2021-12-13T18:17:05.302" v="110" actId="1076"/>
          <ac:picMkLst>
            <pc:docMk/>
            <pc:sldMk cId="2447351002" sldId="2076138322"/>
            <ac:picMk id="60" creationId="{0E7C7C96-2D19-4980-BB54-AC38F51F6088}"/>
          </ac:picMkLst>
        </pc:picChg>
        <pc:picChg chg="add mod">
          <ac:chgData name="Roel Fauconnier (HE/HIM)" userId="109e38b7-6f18-46df-8c24-e72103493ef4" providerId="ADAL" clId="{1EB40A2F-19C4-4F54-BBF9-586A999CB688}" dt="2021-12-13T18:17:09.209" v="112" actId="1076"/>
          <ac:picMkLst>
            <pc:docMk/>
            <pc:sldMk cId="2447351002" sldId="2076138322"/>
            <ac:picMk id="1026" creationId="{4FCB3C12-06EF-4EFC-82D2-00238553961D}"/>
          </ac:picMkLst>
        </pc:picChg>
        <pc:picChg chg="add mod">
          <ac:chgData name="Roel Fauconnier (HE/HIM)" userId="109e38b7-6f18-46df-8c24-e72103493ef4" providerId="ADAL" clId="{1EB40A2F-19C4-4F54-BBF9-586A999CB688}" dt="2021-12-13T18:17:11.345" v="113" actId="1076"/>
          <ac:picMkLst>
            <pc:docMk/>
            <pc:sldMk cId="2447351002" sldId="2076138322"/>
            <ac:picMk id="1028" creationId="{5D8BFF86-C290-4076-AA59-D3CA9F5D53A2}"/>
          </ac:picMkLst>
        </pc:picChg>
        <pc:picChg chg="add mod">
          <ac:chgData name="Roel Fauconnier (HE/HIM)" userId="109e38b7-6f18-46df-8c24-e72103493ef4" providerId="ADAL" clId="{1EB40A2F-19C4-4F54-BBF9-586A999CB688}" dt="2021-12-13T18:17:07.845" v="111" actId="1076"/>
          <ac:picMkLst>
            <pc:docMk/>
            <pc:sldMk cId="2447351002" sldId="2076138322"/>
            <ac:picMk id="1030" creationId="{06C50A50-56FA-4FD9-AB6B-206EB636FAE7}"/>
          </ac:picMkLst>
        </pc:picChg>
        <pc:cxnChg chg="mod">
          <ac:chgData name="Roel Fauconnier (HE/HIM)" userId="109e38b7-6f18-46df-8c24-e72103493ef4" providerId="ADAL" clId="{1EB40A2F-19C4-4F54-BBF9-586A999CB688}" dt="2022-01-06T12:23:55.927" v="500" actId="1036"/>
          <ac:cxnSpMkLst>
            <pc:docMk/>
            <pc:sldMk cId="2447351002" sldId="2076138322"/>
            <ac:cxnSpMk id="4" creationId="{00E9EAC7-D6B2-4691-98DC-BD3E13D87F43}"/>
          </ac:cxnSpMkLst>
        </pc:cxnChg>
        <pc:cxnChg chg="mod">
          <ac:chgData name="Roel Fauconnier (HE/HIM)" userId="109e38b7-6f18-46df-8c24-e72103493ef4" providerId="ADAL" clId="{1EB40A2F-19C4-4F54-BBF9-586A999CB688}" dt="2021-12-13T18:16:59.090" v="109" actId="1076"/>
          <ac:cxnSpMkLst>
            <pc:docMk/>
            <pc:sldMk cId="2447351002" sldId="2076138322"/>
            <ac:cxnSpMk id="8" creationId="{287D7E5B-54CB-4A12-99A8-CD916094374B}"/>
          </ac:cxnSpMkLst>
        </pc:cxnChg>
        <pc:cxnChg chg="mod">
          <ac:chgData name="Roel Fauconnier (HE/HIM)" userId="109e38b7-6f18-46df-8c24-e72103493ef4" providerId="ADAL" clId="{1EB40A2F-19C4-4F54-BBF9-586A999CB688}" dt="2022-01-06T12:24:03.022" v="516" actId="1036"/>
          <ac:cxnSpMkLst>
            <pc:docMk/>
            <pc:sldMk cId="2447351002" sldId="2076138322"/>
            <ac:cxnSpMk id="36" creationId="{15307B7A-7FF5-479C-917B-396BFD3353E3}"/>
          </ac:cxnSpMkLst>
        </pc:cxnChg>
        <pc:cxnChg chg="add mod">
          <ac:chgData name="Roel Fauconnier (HE/HIM)" userId="109e38b7-6f18-46df-8c24-e72103493ef4" providerId="ADAL" clId="{1EB40A2F-19C4-4F54-BBF9-586A999CB688}" dt="2022-01-06T12:24:28.809" v="535" actId="14100"/>
          <ac:cxnSpMkLst>
            <pc:docMk/>
            <pc:sldMk cId="2447351002" sldId="2076138322"/>
            <ac:cxnSpMk id="41" creationId="{838752A2-B8E9-4F17-AEAA-7517E1E281B1}"/>
          </ac:cxnSpMkLst>
        </pc:cxnChg>
        <pc:cxnChg chg="add del mod">
          <ac:chgData name="Roel Fauconnier (HE/HIM)" userId="109e38b7-6f18-46df-8c24-e72103493ef4" providerId="ADAL" clId="{1EB40A2F-19C4-4F54-BBF9-586A999CB688}" dt="2022-01-06T12:24:31.403" v="536" actId="478"/>
          <ac:cxnSpMkLst>
            <pc:docMk/>
            <pc:sldMk cId="2447351002" sldId="2076138322"/>
            <ac:cxnSpMk id="44" creationId="{78B78675-FFBB-48B4-97DB-B46CB2F63E76}"/>
          </ac:cxnSpMkLst>
        </pc:cxnChg>
        <pc:cxnChg chg="add del mod">
          <ac:chgData name="Roel Fauconnier (HE/HIM)" userId="109e38b7-6f18-46df-8c24-e72103493ef4" providerId="ADAL" clId="{1EB40A2F-19C4-4F54-BBF9-586A999CB688}" dt="2022-01-06T12:24:33.014" v="537" actId="478"/>
          <ac:cxnSpMkLst>
            <pc:docMk/>
            <pc:sldMk cId="2447351002" sldId="2076138322"/>
            <ac:cxnSpMk id="45" creationId="{734F8D14-E761-4D52-9DF4-DA8B79215B7A}"/>
          </ac:cxnSpMkLst>
        </pc:cxnChg>
        <pc:cxnChg chg="mod">
          <ac:chgData name="Roel Fauconnier (HE/HIM)" userId="109e38b7-6f18-46df-8c24-e72103493ef4" providerId="ADAL" clId="{1EB40A2F-19C4-4F54-BBF9-586A999CB688}" dt="2022-01-06T12:24:09.742" v="530" actId="1036"/>
          <ac:cxnSpMkLst>
            <pc:docMk/>
            <pc:sldMk cId="2447351002" sldId="2076138322"/>
            <ac:cxnSpMk id="59" creationId="{23897B29-46BD-4177-A802-ECCB18CE344A}"/>
          </ac:cxnSpMkLst>
        </pc:cxnChg>
        <pc:cxnChg chg="mod">
          <ac:chgData name="Roel Fauconnier (HE/HIM)" userId="109e38b7-6f18-46df-8c24-e72103493ef4" providerId="ADAL" clId="{1EB40A2F-19C4-4F54-BBF9-586A999CB688}" dt="2022-01-06T12:23:55.927" v="500" actId="1036"/>
          <ac:cxnSpMkLst>
            <pc:docMk/>
            <pc:sldMk cId="2447351002" sldId="2076138322"/>
            <ac:cxnSpMk id="66" creationId="{3DED9DDB-7657-404A-B13F-09128C95402F}"/>
          </ac:cxnSpMkLst>
        </pc:cxnChg>
        <pc:cxnChg chg="mod">
          <ac:chgData name="Roel Fauconnier (HE/HIM)" userId="109e38b7-6f18-46df-8c24-e72103493ef4" providerId="ADAL" clId="{1EB40A2F-19C4-4F54-BBF9-586A999CB688}" dt="2021-12-13T18:17:05.302" v="110" actId="1076"/>
          <ac:cxnSpMkLst>
            <pc:docMk/>
            <pc:sldMk cId="2447351002" sldId="2076138322"/>
            <ac:cxnSpMk id="71" creationId="{F8BC0FF1-E887-4DF8-951F-3E8F12C47E0E}"/>
          </ac:cxnSpMkLst>
        </pc:cxnChg>
        <pc:cxnChg chg="mod">
          <ac:chgData name="Roel Fauconnier (HE/HIM)" userId="109e38b7-6f18-46df-8c24-e72103493ef4" providerId="ADAL" clId="{1EB40A2F-19C4-4F54-BBF9-586A999CB688}" dt="2022-01-06T12:23:55.927" v="500" actId="1036"/>
          <ac:cxnSpMkLst>
            <pc:docMk/>
            <pc:sldMk cId="2447351002" sldId="2076138322"/>
            <ac:cxnSpMk id="75" creationId="{9B90573C-87DF-4097-BB1C-183913C7D754}"/>
          </ac:cxnSpMkLst>
        </pc:cxnChg>
        <pc:cxnChg chg="del mod">
          <ac:chgData name="Roel Fauconnier (HE/HIM)" userId="109e38b7-6f18-46df-8c24-e72103493ef4" providerId="ADAL" clId="{1EB40A2F-19C4-4F54-BBF9-586A999CB688}" dt="2021-12-13T18:12:45.185" v="10" actId="478"/>
          <ac:cxnSpMkLst>
            <pc:docMk/>
            <pc:sldMk cId="2447351002" sldId="2076138322"/>
            <ac:cxnSpMk id="102" creationId="{3118CE13-AF0F-4E46-8994-D7504E24F19E}"/>
          </ac:cxnSpMkLst>
        </pc:cxnChg>
        <pc:cxnChg chg="del mod">
          <ac:chgData name="Roel Fauconnier (HE/HIM)" userId="109e38b7-6f18-46df-8c24-e72103493ef4" providerId="ADAL" clId="{1EB40A2F-19C4-4F54-BBF9-586A999CB688}" dt="2021-12-13T18:12:44.111" v="9" actId="478"/>
          <ac:cxnSpMkLst>
            <pc:docMk/>
            <pc:sldMk cId="2447351002" sldId="2076138322"/>
            <ac:cxnSpMk id="106" creationId="{91CC6853-569D-41D0-BA87-164339ED8326}"/>
          </ac:cxnSpMkLst>
        </pc:cxnChg>
      </pc:sldChg>
      <pc:sldChg chg="addSp delSp modSp new del mod modClrScheme chgLayout">
        <pc:chgData name="Roel Fauconnier (HE/HIM)" userId="109e38b7-6f18-46df-8c24-e72103493ef4" providerId="ADAL" clId="{1EB40A2F-19C4-4F54-BBF9-586A999CB688}" dt="2022-02-02T11:05:50.891" v="5400" actId="2696"/>
        <pc:sldMkLst>
          <pc:docMk/>
          <pc:sldMk cId="2411352635" sldId="2076138323"/>
        </pc:sldMkLst>
        <pc:spChg chg="del">
          <ac:chgData name="Roel Fauconnier (HE/HIM)" userId="109e38b7-6f18-46df-8c24-e72103493ef4" providerId="ADAL" clId="{1EB40A2F-19C4-4F54-BBF9-586A999CB688}" dt="2022-01-07T11:28:07.911" v="862" actId="700"/>
          <ac:spMkLst>
            <pc:docMk/>
            <pc:sldMk cId="2411352635" sldId="2076138323"/>
            <ac:spMk id="2" creationId="{A08EC5E7-FA38-4F69-988F-548C018611BE}"/>
          </ac:spMkLst>
        </pc:spChg>
        <pc:spChg chg="del">
          <ac:chgData name="Roel Fauconnier (HE/HIM)" userId="109e38b7-6f18-46df-8c24-e72103493ef4" providerId="ADAL" clId="{1EB40A2F-19C4-4F54-BBF9-586A999CB688}" dt="2022-01-07T11:28:07.911" v="862" actId="700"/>
          <ac:spMkLst>
            <pc:docMk/>
            <pc:sldMk cId="2411352635" sldId="2076138323"/>
            <ac:spMk id="3" creationId="{AD38AE59-23C4-460B-9B19-540023F76714}"/>
          </ac:spMkLst>
        </pc:spChg>
        <pc:spChg chg="del">
          <ac:chgData name="Roel Fauconnier (HE/HIM)" userId="109e38b7-6f18-46df-8c24-e72103493ef4" providerId="ADAL" clId="{1EB40A2F-19C4-4F54-BBF9-586A999CB688}" dt="2022-01-07T11:28:07.911" v="862" actId="700"/>
          <ac:spMkLst>
            <pc:docMk/>
            <pc:sldMk cId="2411352635" sldId="2076138323"/>
            <ac:spMk id="4" creationId="{802044D3-E496-415A-8652-A06EA91424DB}"/>
          </ac:spMkLst>
        </pc:spChg>
        <pc:spChg chg="del">
          <ac:chgData name="Roel Fauconnier (HE/HIM)" userId="109e38b7-6f18-46df-8c24-e72103493ef4" providerId="ADAL" clId="{1EB40A2F-19C4-4F54-BBF9-586A999CB688}" dt="2022-01-07T11:28:07.911" v="862" actId="700"/>
          <ac:spMkLst>
            <pc:docMk/>
            <pc:sldMk cId="2411352635" sldId="2076138323"/>
            <ac:spMk id="5" creationId="{B8F62EFE-C9D4-46C1-8696-E862CC0DBF6C}"/>
          </ac:spMkLst>
        </pc:spChg>
        <pc:spChg chg="del">
          <ac:chgData name="Roel Fauconnier (HE/HIM)" userId="109e38b7-6f18-46df-8c24-e72103493ef4" providerId="ADAL" clId="{1EB40A2F-19C4-4F54-BBF9-586A999CB688}" dt="2022-01-07T11:28:07.911" v="862" actId="700"/>
          <ac:spMkLst>
            <pc:docMk/>
            <pc:sldMk cId="2411352635" sldId="2076138323"/>
            <ac:spMk id="6" creationId="{200410FB-E2CE-4DF7-A434-92D1B3835A74}"/>
          </ac:spMkLst>
        </pc:spChg>
        <pc:spChg chg="del">
          <ac:chgData name="Roel Fauconnier (HE/HIM)" userId="109e38b7-6f18-46df-8c24-e72103493ef4" providerId="ADAL" clId="{1EB40A2F-19C4-4F54-BBF9-586A999CB688}" dt="2022-01-07T11:28:07.911" v="862" actId="700"/>
          <ac:spMkLst>
            <pc:docMk/>
            <pc:sldMk cId="2411352635" sldId="2076138323"/>
            <ac:spMk id="7" creationId="{E827F4B6-D9F8-4FAC-9128-2706D1120A8A}"/>
          </ac:spMkLst>
        </pc:spChg>
        <pc:spChg chg="del">
          <ac:chgData name="Roel Fauconnier (HE/HIM)" userId="109e38b7-6f18-46df-8c24-e72103493ef4" providerId="ADAL" clId="{1EB40A2F-19C4-4F54-BBF9-586A999CB688}" dt="2022-01-07T11:28:07.911" v="862" actId="700"/>
          <ac:spMkLst>
            <pc:docMk/>
            <pc:sldMk cId="2411352635" sldId="2076138323"/>
            <ac:spMk id="8" creationId="{307E44D5-B633-446D-B4A4-1FE2CD780E93}"/>
          </ac:spMkLst>
        </pc:spChg>
        <pc:spChg chg="del">
          <ac:chgData name="Roel Fauconnier (HE/HIM)" userId="109e38b7-6f18-46df-8c24-e72103493ef4" providerId="ADAL" clId="{1EB40A2F-19C4-4F54-BBF9-586A999CB688}" dt="2022-01-07T11:28:07.911" v="862" actId="700"/>
          <ac:spMkLst>
            <pc:docMk/>
            <pc:sldMk cId="2411352635" sldId="2076138323"/>
            <ac:spMk id="9" creationId="{B5B6EB3B-FA1D-473B-94B1-38DBD342C725}"/>
          </ac:spMkLst>
        </pc:spChg>
        <pc:spChg chg="add mod">
          <ac:chgData name="Roel Fauconnier (HE/HIM)" userId="109e38b7-6f18-46df-8c24-e72103493ef4" providerId="ADAL" clId="{1EB40A2F-19C4-4F54-BBF9-586A999CB688}" dt="2022-01-13T09:29:28.533" v="2540" actId="20577"/>
          <ac:spMkLst>
            <pc:docMk/>
            <pc:sldMk cId="2411352635" sldId="2076138323"/>
            <ac:spMk id="10" creationId="{BC296EA8-210B-4E09-BADD-5336E8021D48}"/>
          </ac:spMkLst>
        </pc:spChg>
      </pc:sldChg>
      <pc:sldChg chg="addSp delSp modSp new mod ord setBg modClrScheme chgLayout modNotesTx">
        <pc:chgData name="Roel Fauconnier (HE/HIM)" userId="109e38b7-6f18-46df-8c24-e72103493ef4" providerId="ADAL" clId="{1EB40A2F-19C4-4F54-BBF9-586A999CB688}" dt="2022-02-02T11:03:04.791" v="5399" actId="1076"/>
        <pc:sldMkLst>
          <pc:docMk/>
          <pc:sldMk cId="4074387158" sldId="2076138324"/>
        </pc:sldMkLst>
        <pc:spChg chg="del">
          <ac:chgData name="Roel Fauconnier (HE/HIM)" userId="109e38b7-6f18-46df-8c24-e72103493ef4" providerId="ADAL" clId="{1EB40A2F-19C4-4F54-BBF9-586A999CB688}" dt="2022-01-07T11:35:54.476" v="1129" actId="700"/>
          <ac:spMkLst>
            <pc:docMk/>
            <pc:sldMk cId="4074387158" sldId="2076138324"/>
            <ac:spMk id="2" creationId="{96A07301-B6A3-44E7-9057-AEC02765052C}"/>
          </ac:spMkLst>
        </pc:spChg>
        <pc:spChg chg="del">
          <ac:chgData name="Roel Fauconnier (HE/HIM)" userId="109e38b7-6f18-46df-8c24-e72103493ef4" providerId="ADAL" clId="{1EB40A2F-19C4-4F54-BBF9-586A999CB688}" dt="2022-01-07T11:35:54.476" v="1129" actId="700"/>
          <ac:spMkLst>
            <pc:docMk/>
            <pc:sldMk cId="4074387158" sldId="2076138324"/>
            <ac:spMk id="3" creationId="{5AFC954A-49D4-4E2E-A380-AFBE22E7237C}"/>
          </ac:spMkLst>
        </pc:spChg>
        <pc:spChg chg="add del mod">
          <ac:chgData name="Roel Fauconnier (HE/HIM)" userId="109e38b7-6f18-46df-8c24-e72103493ef4" providerId="ADAL" clId="{1EB40A2F-19C4-4F54-BBF9-586A999CB688}" dt="2022-02-02T09:53:51.363" v="5395" actId="478"/>
          <ac:spMkLst>
            <pc:docMk/>
            <pc:sldMk cId="4074387158" sldId="2076138324"/>
            <ac:spMk id="3" creationId="{EFF08EAD-29AD-4729-BA49-5BC20F03EA7D}"/>
          </ac:spMkLst>
        </pc:spChg>
        <pc:spChg chg="add mod">
          <ac:chgData name="Roel Fauconnier (HE/HIM)" userId="109e38b7-6f18-46df-8c24-e72103493ef4" providerId="ADAL" clId="{1EB40A2F-19C4-4F54-BBF9-586A999CB688}" dt="2022-02-02T09:53:59.263" v="5396" actId="1076"/>
          <ac:spMkLst>
            <pc:docMk/>
            <pc:sldMk cId="4074387158" sldId="2076138324"/>
            <ac:spMk id="4" creationId="{10E8D4D4-1BE1-41A7-A29E-4231566719C4}"/>
          </ac:spMkLst>
        </pc:spChg>
        <pc:spChg chg="del">
          <ac:chgData name="Roel Fauconnier (HE/HIM)" userId="109e38b7-6f18-46df-8c24-e72103493ef4" providerId="ADAL" clId="{1EB40A2F-19C4-4F54-BBF9-586A999CB688}" dt="2022-01-07T11:35:54.476" v="1129" actId="700"/>
          <ac:spMkLst>
            <pc:docMk/>
            <pc:sldMk cId="4074387158" sldId="2076138324"/>
            <ac:spMk id="4" creationId="{6D195828-4359-482C-8EE7-41F0EA1CB81F}"/>
          </ac:spMkLst>
        </pc:spChg>
        <pc:spChg chg="del">
          <ac:chgData name="Roel Fauconnier (HE/HIM)" userId="109e38b7-6f18-46df-8c24-e72103493ef4" providerId="ADAL" clId="{1EB40A2F-19C4-4F54-BBF9-586A999CB688}" dt="2022-01-07T11:35:54.476" v="1129" actId="700"/>
          <ac:spMkLst>
            <pc:docMk/>
            <pc:sldMk cId="4074387158" sldId="2076138324"/>
            <ac:spMk id="5" creationId="{D0EAEC32-ABA2-48B8-B8E9-63B66E2DEC61}"/>
          </ac:spMkLst>
        </pc:spChg>
        <pc:spChg chg="del">
          <ac:chgData name="Roel Fauconnier (HE/HIM)" userId="109e38b7-6f18-46df-8c24-e72103493ef4" providerId="ADAL" clId="{1EB40A2F-19C4-4F54-BBF9-586A999CB688}" dt="2022-01-07T11:35:54.476" v="1129" actId="700"/>
          <ac:spMkLst>
            <pc:docMk/>
            <pc:sldMk cId="4074387158" sldId="2076138324"/>
            <ac:spMk id="6" creationId="{A50FEC71-43EB-4C0D-A374-867D7F587525}"/>
          </ac:spMkLst>
        </pc:spChg>
        <pc:spChg chg="del">
          <ac:chgData name="Roel Fauconnier (HE/HIM)" userId="109e38b7-6f18-46df-8c24-e72103493ef4" providerId="ADAL" clId="{1EB40A2F-19C4-4F54-BBF9-586A999CB688}" dt="2022-01-07T11:35:54.476" v="1129" actId="700"/>
          <ac:spMkLst>
            <pc:docMk/>
            <pc:sldMk cId="4074387158" sldId="2076138324"/>
            <ac:spMk id="7" creationId="{7F585787-C6F4-44FA-8251-EFEEE4CD54C8}"/>
          </ac:spMkLst>
        </pc:spChg>
        <pc:spChg chg="del">
          <ac:chgData name="Roel Fauconnier (HE/HIM)" userId="109e38b7-6f18-46df-8c24-e72103493ef4" providerId="ADAL" clId="{1EB40A2F-19C4-4F54-BBF9-586A999CB688}" dt="2022-01-07T11:35:54.476" v="1129" actId="700"/>
          <ac:spMkLst>
            <pc:docMk/>
            <pc:sldMk cId="4074387158" sldId="2076138324"/>
            <ac:spMk id="8" creationId="{AC2FC9F2-43C3-4767-9CF4-0BBCC7FCBC59}"/>
          </ac:spMkLst>
        </pc:spChg>
        <pc:spChg chg="del">
          <ac:chgData name="Roel Fauconnier (HE/HIM)" userId="109e38b7-6f18-46df-8c24-e72103493ef4" providerId="ADAL" clId="{1EB40A2F-19C4-4F54-BBF9-586A999CB688}" dt="2022-01-07T11:35:54.476" v="1129" actId="700"/>
          <ac:spMkLst>
            <pc:docMk/>
            <pc:sldMk cId="4074387158" sldId="2076138324"/>
            <ac:spMk id="9" creationId="{770A70DA-1844-446F-8ECA-7FF45F47C803}"/>
          </ac:spMkLst>
        </pc:spChg>
        <pc:spChg chg="add mod topLvl">
          <ac:chgData name="Roel Fauconnier (HE/HIM)" userId="109e38b7-6f18-46df-8c24-e72103493ef4" providerId="ADAL" clId="{1EB40A2F-19C4-4F54-BBF9-586A999CB688}" dt="2022-01-13T13:00:43.728" v="3010" actId="207"/>
          <ac:spMkLst>
            <pc:docMk/>
            <pc:sldMk cId="4074387158" sldId="2076138324"/>
            <ac:spMk id="11" creationId="{7AC81BFE-200A-4A7C-BE3F-A220E22253D7}"/>
          </ac:spMkLst>
        </pc:spChg>
        <pc:spChg chg="add mod topLvl">
          <ac:chgData name="Roel Fauconnier (HE/HIM)" userId="109e38b7-6f18-46df-8c24-e72103493ef4" providerId="ADAL" clId="{1EB40A2F-19C4-4F54-BBF9-586A999CB688}" dt="2022-01-07T12:39:08.513" v="1470" actId="1076"/>
          <ac:spMkLst>
            <pc:docMk/>
            <pc:sldMk cId="4074387158" sldId="2076138324"/>
            <ac:spMk id="15" creationId="{53B420FD-D041-4832-8026-604F9672A864}"/>
          </ac:spMkLst>
        </pc:spChg>
        <pc:spChg chg="add mod">
          <ac:chgData name="Roel Fauconnier (HE/HIM)" userId="109e38b7-6f18-46df-8c24-e72103493ef4" providerId="ADAL" clId="{1EB40A2F-19C4-4F54-BBF9-586A999CB688}" dt="2022-01-07T11:36:21.198" v="1136" actId="1076"/>
          <ac:spMkLst>
            <pc:docMk/>
            <pc:sldMk cId="4074387158" sldId="2076138324"/>
            <ac:spMk id="17" creationId="{8949422B-D6DE-44E9-8476-64EA219FB360}"/>
          </ac:spMkLst>
        </pc:spChg>
        <pc:spChg chg="add mod ord">
          <ac:chgData name="Roel Fauconnier (HE/HIM)" userId="109e38b7-6f18-46df-8c24-e72103493ef4" providerId="ADAL" clId="{1EB40A2F-19C4-4F54-BBF9-586A999CB688}" dt="2022-01-18T14:31:22.502" v="3478" actId="1582"/>
          <ac:spMkLst>
            <pc:docMk/>
            <pc:sldMk cId="4074387158" sldId="2076138324"/>
            <ac:spMk id="20" creationId="{091238D4-82BA-485C-975E-C823D588AA1C}"/>
          </ac:spMkLst>
        </pc:spChg>
        <pc:spChg chg="add mod">
          <ac:chgData name="Roel Fauconnier (HE/HIM)" userId="109e38b7-6f18-46df-8c24-e72103493ef4" providerId="ADAL" clId="{1EB40A2F-19C4-4F54-BBF9-586A999CB688}" dt="2022-01-07T11:36:21.198" v="1136" actId="1076"/>
          <ac:spMkLst>
            <pc:docMk/>
            <pc:sldMk cId="4074387158" sldId="2076138324"/>
            <ac:spMk id="21" creationId="{68FE2D39-EBD4-42FB-A2D1-91598D525AA7}"/>
          </ac:spMkLst>
        </pc:spChg>
        <pc:spChg chg="add mod ord">
          <ac:chgData name="Roel Fauconnier (HE/HIM)" userId="109e38b7-6f18-46df-8c24-e72103493ef4" providerId="ADAL" clId="{1EB40A2F-19C4-4F54-BBF9-586A999CB688}" dt="2022-01-18T14:31:16.188" v="3477" actId="1582"/>
          <ac:spMkLst>
            <pc:docMk/>
            <pc:sldMk cId="4074387158" sldId="2076138324"/>
            <ac:spMk id="21" creationId="{E95C985A-AFFA-4DA0-AD8D-9688F9DCBD4A}"/>
          </ac:spMkLst>
        </pc:spChg>
        <pc:spChg chg="add del mod">
          <ac:chgData name="Roel Fauconnier (HE/HIM)" userId="109e38b7-6f18-46df-8c24-e72103493ef4" providerId="ADAL" clId="{1EB40A2F-19C4-4F54-BBF9-586A999CB688}" dt="2022-01-13T12:56:13.161" v="2896" actId="478"/>
          <ac:spMkLst>
            <pc:docMk/>
            <pc:sldMk cId="4074387158" sldId="2076138324"/>
            <ac:spMk id="22" creationId="{B6CA483F-926F-493C-9060-17A063E53742}"/>
          </ac:spMkLst>
        </pc:spChg>
        <pc:spChg chg="add mod ord">
          <ac:chgData name="Roel Fauconnier (HE/HIM)" userId="109e38b7-6f18-46df-8c24-e72103493ef4" providerId="ADAL" clId="{1EB40A2F-19C4-4F54-BBF9-586A999CB688}" dt="2022-01-18T14:30:46.224" v="3476" actId="1037"/>
          <ac:spMkLst>
            <pc:docMk/>
            <pc:sldMk cId="4074387158" sldId="2076138324"/>
            <ac:spMk id="23" creationId="{6B353C8D-5E79-474B-9144-022CEBE70230}"/>
          </ac:spMkLst>
        </pc:spChg>
        <pc:spChg chg="add mod ord">
          <ac:chgData name="Roel Fauconnier (HE/HIM)" userId="109e38b7-6f18-46df-8c24-e72103493ef4" providerId="ADAL" clId="{1EB40A2F-19C4-4F54-BBF9-586A999CB688}" dt="2022-01-13T12:58:08.057" v="2935" actId="2085"/>
          <ac:spMkLst>
            <pc:docMk/>
            <pc:sldMk cId="4074387158" sldId="2076138324"/>
            <ac:spMk id="24" creationId="{0E183F90-04A4-4736-9B37-070D60E7E27C}"/>
          </ac:spMkLst>
        </pc:spChg>
        <pc:spChg chg="add mod ord">
          <ac:chgData name="Roel Fauconnier (HE/HIM)" userId="109e38b7-6f18-46df-8c24-e72103493ef4" providerId="ADAL" clId="{1EB40A2F-19C4-4F54-BBF9-586A999CB688}" dt="2022-01-13T13:01:24.654" v="3016" actId="14100"/>
          <ac:spMkLst>
            <pc:docMk/>
            <pc:sldMk cId="4074387158" sldId="2076138324"/>
            <ac:spMk id="32" creationId="{BF128528-5829-49DA-958C-EAFB97918B15}"/>
          </ac:spMkLst>
        </pc:spChg>
        <pc:spChg chg="add mod ord">
          <ac:chgData name="Roel Fauconnier (HE/HIM)" userId="109e38b7-6f18-46df-8c24-e72103493ef4" providerId="ADAL" clId="{1EB40A2F-19C4-4F54-BBF9-586A999CB688}" dt="2022-01-13T13:01:40.566" v="3019" actId="167"/>
          <ac:spMkLst>
            <pc:docMk/>
            <pc:sldMk cId="4074387158" sldId="2076138324"/>
            <ac:spMk id="34" creationId="{3198A01D-A233-441A-8705-2B84445D662F}"/>
          </ac:spMkLst>
        </pc:spChg>
        <pc:spChg chg="add del mod">
          <ac:chgData name="Roel Fauconnier (HE/HIM)" userId="109e38b7-6f18-46df-8c24-e72103493ef4" providerId="ADAL" clId="{1EB40A2F-19C4-4F54-BBF9-586A999CB688}" dt="2022-01-07T12:01:26.200" v="1172" actId="478"/>
          <ac:spMkLst>
            <pc:docMk/>
            <pc:sldMk cId="4074387158" sldId="2076138324"/>
            <ac:spMk id="35" creationId="{B460005C-B9F1-4B4B-8FD0-7CA09FBB84F2}"/>
          </ac:spMkLst>
        </pc:spChg>
        <pc:spChg chg="mod">
          <ac:chgData name="Roel Fauconnier (HE/HIM)" userId="109e38b7-6f18-46df-8c24-e72103493ef4" providerId="ADAL" clId="{1EB40A2F-19C4-4F54-BBF9-586A999CB688}" dt="2022-01-13T12:55:01.496" v="2870" actId="1076"/>
          <ac:spMkLst>
            <pc:docMk/>
            <pc:sldMk cId="4074387158" sldId="2076138324"/>
            <ac:spMk id="37" creationId="{C9558CED-08D1-4EEE-BE66-3B626A14DDAA}"/>
          </ac:spMkLst>
        </pc:spChg>
        <pc:spChg chg="mod">
          <ac:chgData name="Roel Fauconnier (HE/HIM)" userId="109e38b7-6f18-46df-8c24-e72103493ef4" providerId="ADAL" clId="{1EB40A2F-19C4-4F54-BBF9-586A999CB688}" dt="2022-01-13T12:54:35.815" v="2862" actId="207"/>
          <ac:spMkLst>
            <pc:docMk/>
            <pc:sldMk cId="4074387158" sldId="2076138324"/>
            <ac:spMk id="38" creationId="{626E6A6B-F76C-4613-9331-314C475D0402}"/>
          </ac:spMkLst>
        </pc:spChg>
        <pc:spChg chg="del mod topLvl">
          <ac:chgData name="Roel Fauconnier (HE/HIM)" userId="109e38b7-6f18-46df-8c24-e72103493ef4" providerId="ADAL" clId="{1EB40A2F-19C4-4F54-BBF9-586A999CB688}" dt="2022-01-13T12:46:28.611" v="2558" actId="478"/>
          <ac:spMkLst>
            <pc:docMk/>
            <pc:sldMk cId="4074387158" sldId="2076138324"/>
            <ac:spMk id="45" creationId="{13CE34FE-1C51-46B1-B280-DB6761EC6438}"/>
          </ac:spMkLst>
        </pc:spChg>
        <pc:spChg chg="del mod topLvl">
          <ac:chgData name="Roel Fauconnier (HE/HIM)" userId="109e38b7-6f18-46df-8c24-e72103493ef4" providerId="ADAL" clId="{1EB40A2F-19C4-4F54-BBF9-586A999CB688}" dt="2022-01-13T12:45:03.375" v="2544" actId="478"/>
          <ac:spMkLst>
            <pc:docMk/>
            <pc:sldMk cId="4074387158" sldId="2076138324"/>
            <ac:spMk id="46" creationId="{CBDF1D29-0A3B-49E9-80DF-34E61CBB9423}"/>
          </ac:spMkLst>
        </pc:spChg>
        <pc:spChg chg="del mod ord topLvl">
          <ac:chgData name="Roel Fauconnier (HE/HIM)" userId="109e38b7-6f18-46df-8c24-e72103493ef4" providerId="ADAL" clId="{1EB40A2F-19C4-4F54-BBF9-586A999CB688}" dt="2022-01-13T12:46:29.512" v="2559" actId="478"/>
          <ac:spMkLst>
            <pc:docMk/>
            <pc:sldMk cId="4074387158" sldId="2076138324"/>
            <ac:spMk id="48" creationId="{0A662BE4-CC5E-407C-8BCB-B59A642A3E72}"/>
          </ac:spMkLst>
        </pc:spChg>
        <pc:spChg chg="add del mod">
          <ac:chgData name="Roel Fauconnier (HE/HIM)" userId="109e38b7-6f18-46df-8c24-e72103493ef4" providerId="ADAL" clId="{1EB40A2F-19C4-4F54-BBF9-586A999CB688}" dt="2022-01-07T12:03:25.531" v="1229" actId="478"/>
          <ac:spMkLst>
            <pc:docMk/>
            <pc:sldMk cId="4074387158" sldId="2076138324"/>
            <ac:spMk id="48" creationId="{8A3FEB9A-BC5B-4EF1-BD9E-E58796917C00}"/>
          </ac:spMkLst>
        </pc:spChg>
        <pc:spChg chg="add mod">
          <ac:chgData name="Roel Fauconnier (HE/HIM)" userId="109e38b7-6f18-46df-8c24-e72103493ef4" providerId="ADAL" clId="{1EB40A2F-19C4-4F54-BBF9-586A999CB688}" dt="2022-01-18T14:31:46.025" v="3479" actId="14100"/>
          <ac:spMkLst>
            <pc:docMk/>
            <pc:sldMk cId="4074387158" sldId="2076138324"/>
            <ac:spMk id="49" creationId="{E61A7903-4ABC-4E23-95DC-43BE073DA10D}"/>
          </ac:spMkLst>
        </pc:spChg>
        <pc:spChg chg="mod">
          <ac:chgData name="Roel Fauconnier (HE/HIM)" userId="109e38b7-6f18-46df-8c24-e72103493ef4" providerId="ADAL" clId="{1EB40A2F-19C4-4F54-BBF9-586A999CB688}" dt="2022-01-07T12:04:22.712" v="1237"/>
          <ac:spMkLst>
            <pc:docMk/>
            <pc:sldMk cId="4074387158" sldId="2076138324"/>
            <ac:spMk id="52" creationId="{E5669FE8-20F6-4527-89D5-503DCCBFAF00}"/>
          </ac:spMkLst>
        </pc:spChg>
        <pc:spChg chg="add del mod">
          <ac:chgData name="Roel Fauconnier (HE/HIM)" userId="109e38b7-6f18-46df-8c24-e72103493ef4" providerId="ADAL" clId="{1EB40A2F-19C4-4F54-BBF9-586A999CB688}" dt="2022-01-24T10:20:45.976" v="5107" actId="478"/>
          <ac:spMkLst>
            <pc:docMk/>
            <pc:sldMk cId="4074387158" sldId="2076138324"/>
            <ac:spMk id="54" creationId="{0FC914A8-0D51-44B5-A621-7EF946C3123C}"/>
          </ac:spMkLst>
        </pc:spChg>
        <pc:spChg chg="del mod topLvl">
          <ac:chgData name="Roel Fauconnier (HE/HIM)" userId="109e38b7-6f18-46df-8c24-e72103493ef4" providerId="ADAL" clId="{1EB40A2F-19C4-4F54-BBF9-586A999CB688}" dt="2022-01-13T12:44:55.818" v="2541" actId="478"/>
          <ac:spMkLst>
            <pc:docMk/>
            <pc:sldMk cId="4074387158" sldId="2076138324"/>
            <ac:spMk id="55" creationId="{2DB11469-C9EA-4D33-B507-0D55755AED02}"/>
          </ac:spMkLst>
        </pc:spChg>
        <pc:spChg chg="mod">
          <ac:chgData name="Roel Fauconnier (HE/HIM)" userId="109e38b7-6f18-46df-8c24-e72103493ef4" providerId="ADAL" clId="{1EB40A2F-19C4-4F54-BBF9-586A999CB688}" dt="2022-01-07T12:06:21.364" v="1253"/>
          <ac:spMkLst>
            <pc:docMk/>
            <pc:sldMk cId="4074387158" sldId="2076138324"/>
            <ac:spMk id="58" creationId="{AB84B645-1689-4A51-BB30-02047083A04D}"/>
          </ac:spMkLst>
        </pc:spChg>
        <pc:spChg chg="mod">
          <ac:chgData name="Roel Fauconnier (HE/HIM)" userId="109e38b7-6f18-46df-8c24-e72103493ef4" providerId="ADAL" clId="{1EB40A2F-19C4-4F54-BBF9-586A999CB688}" dt="2022-01-07T12:06:21.364" v="1253"/>
          <ac:spMkLst>
            <pc:docMk/>
            <pc:sldMk cId="4074387158" sldId="2076138324"/>
            <ac:spMk id="59" creationId="{4A2D314C-8CD4-4DBD-A8C0-211AB61400C4}"/>
          </ac:spMkLst>
        </pc:spChg>
        <pc:spChg chg="mod">
          <ac:chgData name="Roel Fauconnier (HE/HIM)" userId="109e38b7-6f18-46df-8c24-e72103493ef4" providerId="ADAL" clId="{1EB40A2F-19C4-4F54-BBF9-586A999CB688}" dt="2022-01-07T12:06:21.364" v="1253"/>
          <ac:spMkLst>
            <pc:docMk/>
            <pc:sldMk cId="4074387158" sldId="2076138324"/>
            <ac:spMk id="60" creationId="{835FE89E-48E0-492F-AAC3-C75E09C55E7F}"/>
          </ac:spMkLst>
        </pc:spChg>
        <pc:spChg chg="mod">
          <ac:chgData name="Roel Fauconnier (HE/HIM)" userId="109e38b7-6f18-46df-8c24-e72103493ef4" providerId="ADAL" clId="{1EB40A2F-19C4-4F54-BBF9-586A999CB688}" dt="2022-01-07T12:06:21.364" v="1253"/>
          <ac:spMkLst>
            <pc:docMk/>
            <pc:sldMk cId="4074387158" sldId="2076138324"/>
            <ac:spMk id="61" creationId="{23A2A073-ABFB-4E19-85E2-C80DA95AC6E0}"/>
          </ac:spMkLst>
        </pc:spChg>
        <pc:spChg chg="mod">
          <ac:chgData name="Roel Fauconnier (HE/HIM)" userId="109e38b7-6f18-46df-8c24-e72103493ef4" providerId="ADAL" clId="{1EB40A2F-19C4-4F54-BBF9-586A999CB688}" dt="2022-01-07T12:07:01.667" v="1282" actId="20577"/>
          <ac:spMkLst>
            <pc:docMk/>
            <pc:sldMk cId="4074387158" sldId="2076138324"/>
            <ac:spMk id="63" creationId="{1E43C29E-8F30-4F51-A987-529F56A35F8F}"/>
          </ac:spMkLst>
        </pc:spChg>
        <pc:spChg chg="del mod">
          <ac:chgData name="Roel Fauconnier (HE/HIM)" userId="109e38b7-6f18-46df-8c24-e72103493ef4" providerId="ADAL" clId="{1EB40A2F-19C4-4F54-BBF9-586A999CB688}" dt="2022-01-07T12:06:49.404" v="1257" actId="478"/>
          <ac:spMkLst>
            <pc:docMk/>
            <pc:sldMk cId="4074387158" sldId="2076138324"/>
            <ac:spMk id="64" creationId="{F9AB7F9D-4E96-4FC2-82D6-10E32E45BAB3}"/>
          </ac:spMkLst>
        </pc:spChg>
        <pc:spChg chg="del mod">
          <ac:chgData name="Roel Fauconnier (HE/HIM)" userId="109e38b7-6f18-46df-8c24-e72103493ef4" providerId="ADAL" clId="{1EB40A2F-19C4-4F54-BBF9-586A999CB688}" dt="2022-01-07T12:06:53.366" v="1260" actId="478"/>
          <ac:spMkLst>
            <pc:docMk/>
            <pc:sldMk cId="4074387158" sldId="2076138324"/>
            <ac:spMk id="65" creationId="{566519A9-FF46-4AB7-8104-5428F58D1190}"/>
          </ac:spMkLst>
        </pc:spChg>
        <pc:spChg chg="mod">
          <ac:chgData name="Roel Fauconnier (HE/HIM)" userId="109e38b7-6f18-46df-8c24-e72103493ef4" providerId="ADAL" clId="{1EB40A2F-19C4-4F54-BBF9-586A999CB688}" dt="2022-01-07T12:07:18.412" v="1295" actId="20577"/>
          <ac:spMkLst>
            <pc:docMk/>
            <pc:sldMk cId="4074387158" sldId="2076138324"/>
            <ac:spMk id="66" creationId="{E585D542-42B9-4C08-8FAB-A376C5C08C9A}"/>
          </ac:spMkLst>
        </pc:spChg>
        <pc:spChg chg="mod topLvl">
          <ac:chgData name="Roel Fauconnier (HE/HIM)" userId="109e38b7-6f18-46df-8c24-e72103493ef4" providerId="ADAL" clId="{1EB40A2F-19C4-4F54-BBF9-586A999CB688}" dt="2022-01-13T09:16:35.927" v="1955" actId="20577"/>
          <ac:spMkLst>
            <pc:docMk/>
            <pc:sldMk cId="4074387158" sldId="2076138324"/>
            <ac:spMk id="68" creationId="{2298286E-6FB3-4DE7-9BF6-4E3E8DCD5DF0}"/>
          </ac:spMkLst>
        </pc:spChg>
        <pc:spChg chg="del mod topLvl">
          <ac:chgData name="Roel Fauconnier (HE/HIM)" userId="109e38b7-6f18-46df-8c24-e72103493ef4" providerId="ADAL" clId="{1EB40A2F-19C4-4F54-BBF9-586A999CB688}" dt="2022-01-07T12:07:40.205" v="1299" actId="478"/>
          <ac:spMkLst>
            <pc:docMk/>
            <pc:sldMk cId="4074387158" sldId="2076138324"/>
            <ac:spMk id="69" creationId="{B0C17E0E-D036-453A-976B-736A44437428}"/>
          </ac:spMkLst>
        </pc:spChg>
        <pc:spChg chg="add mod">
          <ac:chgData name="Roel Fauconnier (HE/HIM)" userId="109e38b7-6f18-46df-8c24-e72103493ef4" providerId="ADAL" clId="{1EB40A2F-19C4-4F54-BBF9-586A999CB688}" dt="2022-01-13T13:07:21.007" v="3054" actId="207"/>
          <ac:spMkLst>
            <pc:docMk/>
            <pc:sldMk cId="4074387158" sldId="2076138324"/>
            <ac:spMk id="115" creationId="{51B865DC-89DC-4116-AD37-0EB9C85049B5}"/>
          </ac:spMkLst>
        </pc:spChg>
        <pc:spChg chg="add mod">
          <ac:chgData name="Roel Fauconnier (HE/HIM)" userId="109e38b7-6f18-46df-8c24-e72103493ef4" providerId="ADAL" clId="{1EB40A2F-19C4-4F54-BBF9-586A999CB688}" dt="2022-01-13T12:59:30.706" v="2978" actId="1038"/>
          <ac:spMkLst>
            <pc:docMk/>
            <pc:sldMk cId="4074387158" sldId="2076138324"/>
            <ac:spMk id="118" creationId="{07058DAA-1C7F-4DA7-AEC9-C4D3E3BEA6B5}"/>
          </ac:spMkLst>
        </pc:spChg>
        <pc:spChg chg="add mod">
          <ac:chgData name="Roel Fauconnier (HE/HIM)" userId="109e38b7-6f18-46df-8c24-e72103493ef4" providerId="ADAL" clId="{1EB40A2F-19C4-4F54-BBF9-586A999CB688}" dt="2022-01-13T12:59:30.706" v="2978" actId="1038"/>
          <ac:spMkLst>
            <pc:docMk/>
            <pc:sldMk cId="4074387158" sldId="2076138324"/>
            <ac:spMk id="120" creationId="{7AF56EA0-925B-4209-9127-CF97E98DD5E9}"/>
          </ac:spMkLst>
        </pc:spChg>
        <pc:spChg chg="add del mod">
          <ac:chgData name="Roel Fauconnier (HE/HIM)" userId="109e38b7-6f18-46df-8c24-e72103493ef4" providerId="ADAL" clId="{1EB40A2F-19C4-4F54-BBF9-586A999CB688}" dt="2022-01-07T12:43:55.346" v="1536" actId="478"/>
          <ac:spMkLst>
            <pc:docMk/>
            <pc:sldMk cId="4074387158" sldId="2076138324"/>
            <ac:spMk id="135" creationId="{81151455-BF85-443A-BB6C-4A492422433F}"/>
          </ac:spMkLst>
        </pc:spChg>
        <pc:spChg chg="add mod">
          <ac:chgData name="Roel Fauconnier (HE/HIM)" userId="109e38b7-6f18-46df-8c24-e72103493ef4" providerId="ADAL" clId="{1EB40A2F-19C4-4F54-BBF9-586A999CB688}" dt="2022-01-07T13:40:24.260" v="1870" actId="1076"/>
          <ac:spMkLst>
            <pc:docMk/>
            <pc:sldMk cId="4074387158" sldId="2076138324"/>
            <ac:spMk id="146" creationId="{CFED091E-A161-4DA0-AF93-6EEF3E7A13B2}"/>
          </ac:spMkLst>
        </pc:spChg>
        <pc:grpChg chg="add del mod">
          <ac:chgData name="Roel Fauconnier (HE/HIM)" userId="109e38b7-6f18-46df-8c24-e72103493ef4" providerId="ADAL" clId="{1EB40A2F-19C4-4F54-BBF9-586A999CB688}" dt="2022-01-07T12:03:38.699" v="1231" actId="165"/>
          <ac:grpSpMkLst>
            <pc:docMk/>
            <pc:sldMk cId="4074387158" sldId="2076138324"/>
            <ac:grpSpMk id="22" creationId="{C1D7F147-E982-495D-8AE1-2C08DF01D773}"/>
          </ac:grpSpMkLst>
        </pc:grpChg>
        <pc:grpChg chg="add del mod">
          <ac:chgData name="Roel Fauconnier (HE/HIM)" userId="109e38b7-6f18-46df-8c24-e72103493ef4" providerId="ADAL" clId="{1EB40A2F-19C4-4F54-BBF9-586A999CB688}" dt="2022-01-07T12:04:36.562" v="1239" actId="478"/>
          <ac:grpSpMkLst>
            <pc:docMk/>
            <pc:sldMk cId="4074387158" sldId="2076138324"/>
            <ac:grpSpMk id="23" creationId="{17098CA5-1865-4DE2-9BB3-E4D494D7B23D}"/>
          </ac:grpSpMkLst>
        </pc:grpChg>
        <pc:grpChg chg="add">
          <ac:chgData name="Roel Fauconnier (HE/HIM)" userId="109e38b7-6f18-46df-8c24-e72103493ef4" providerId="ADAL" clId="{1EB40A2F-19C4-4F54-BBF9-586A999CB688}" dt="2022-01-13T12:58:40.875" v="2940" actId="164"/>
          <ac:grpSpMkLst>
            <pc:docMk/>
            <pc:sldMk cId="4074387158" sldId="2076138324"/>
            <ac:grpSpMk id="26" creationId="{10A2E2AF-75E9-4985-B50D-B91DC4ED31DD}"/>
          </ac:grpSpMkLst>
        </pc:grpChg>
        <pc:grpChg chg="add mod">
          <ac:chgData name="Roel Fauconnier (HE/HIM)" userId="109e38b7-6f18-46df-8c24-e72103493ef4" providerId="ADAL" clId="{1EB40A2F-19C4-4F54-BBF9-586A999CB688}" dt="2022-01-13T12:59:25.462" v="2964" actId="1038"/>
          <ac:grpSpMkLst>
            <pc:docMk/>
            <pc:sldMk cId="4074387158" sldId="2076138324"/>
            <ac:grpSpMk id="28" creationId="{50B3FA4A-6B84-487F-B154-DC89C15F0827}"/>
          </ac:grpSpMkLst>
        </pc:grpChg>
        <pc:grpChg chg="add mod">
          <ac:chgData name="Roel Fauconnier (HE/HIM)" userId="109e38b7-6f18-46df-8c24-e72103493ef4" providerId="ADAL" clId="{1EB40A2F-19C4-4F54-BBF9-586A999CB688}" dt="2022-01-13T13:01:50.020" v="3033" actId="1038"/>
          <ac:grpSpMkLst>
            <pc:docMk/>
            <pc:sldMk cId="4074387158" sldId="2076138324"/>
            <ac:grpSpMk id="30" creationId="{80975645-9FDF-465A-B052-04298B4CCC64}"/>
          </ac:grpSpMkLst>
        </pc:grpChg>
        <pc:grpChg chg="add mod ord">
          <ac:chgData name="Roel Fauconnier (HE/HIM)" userId="109e38b7-6f18-46df-8c24-e72103493ef4" providerId="ADAL" clId="{1EB40A2F-19C4-4F54-BBF9-586A999CB688}" dt="2022-01-13T12:55:15.356" v="2873" actId="1076"/>
          <ac:grpSpMkLst>
            <pc:docMk/>
            <pc:sldMk cId="4074387158" sldId="2076138324"/>
            <ac:grpSpMk id="36" creationId="{4E72220E-AF25-4742-881F-85A36075E265}"/>
          </ac:grpSpMkLst>
        </pc:grpChg>
        <pc:grpChg chg="add del mod ord">
          <ac:chgData name="Roel Fauconnier (HE/HIM)" userId="109e38b7-6f18-46df-8c24-e72103493ef4" providerId="ADAL" clId="{1EB40A2F-19C4-4F54-BBF9-586A999CB688}" dt="2022-01-13T12:45:03.375" v="2544" actId="478"/>
          <ac:grpSpMkLst>
            <pc:docMk/>
            <pc:sldMk cId="4074387158" sldId="2076138324"/>
            <ac:grpSpMk id="44" creationId="{2FD08B65-C7A7-432D-8B86-6BE67C3823D9}"/>
          </ac:grpSpMkLst>
        </pc:grpChg>
        <pc:grpChg chg="add del mod">
          <ac:chgData name="Roel Fauconnier (HE/HIM)" userId="109e38b7-6f18-46df-8c24-e72103493ef4" providerId="ADAL" clId="{1EB40A2F-19C4-4F54-BBF9-586A999CB688}" dt="2022-01-13T12:44:55.818" v="2541" actId="478"/>
          <ac:grpSpMkLst>
            <pc:docMk/>
            <pc:sldMk cId="4074387158" sldId="2076138324"/>
            <ac:grpSpMk id="47" creationId="{76FFA3AA-108F-4499-A6CB-17964FAED2F8}"/>
          </ac:grpSpMkLst>
        </pc:grpChg>
        <pc:grpChg chg="add mod">
          <ac:chgData name="Roel Fauconnier (HE/HIM)" userId="109e38b7-6f18-46df-8c24-e72103493ef4" providerId="ADAL" clId="{1EB40A2F-19C4-4F54-BBF9-586A999CB688}" dt="2022-01-07T12:38:32.512" v="1439" actId="1076"/>
          <ac:grpSpMkLst>
            <pc:docMk/>
            <pc:sldMk cId="4074387158" sldId="2076138324"/>
            <ac:grpSpMk id="50" creationId="{54115DC6-69A2-40D7-B800-FE4AF98757CA}"/>
          </ac:grpSpMkLst>
        </pc:grpChg>
        <pc:grpChg chg="add mod">
          <ac:chgData name="Roel Fauconnier (HE/HIM)" userId="109e38b7-6f18-46df-8c24-e72103493ef4" providerId="ADAL" clId="{1EB40A2F-19C4-4F54-BBF9-586A999CB688}" dt="2022-01-07T12:39:08.513" v="1470" actId="1076"/>
          <ac:grpSpMkLst>
            <pc:docMk/>
            <pc:sldMk cId="4074387158" sldId="2076138324"/>
            <ac:grpSpMk id="57" creationId="{92C8960A-135E-42AC-9EA1-C1A1607FD4A3}"/>
          </ac:grpSpMkLst>
        </pc:grpChg>
        <pc:grpChg chg="add del mod">
          <ac:chgData name="Roel Fauconnier (HE/HIM)" userId="109e38b7-6f18-46df-8c24-e72103493ef4" providerId="ADAL" clId="{1EB40A2F-19C4-4F54-BBF9-586A999CB688}" dt="2022-01-07T12:39:08.513" v="1470" actId="1076"/>
          <ac:grpSpMkLst>
            <pc:docMk/>
            <pc:sldMk cId="4074387158" sldId="2076138324"/>
            <ac:grpSpMk id="62" creationId="{CB1E1275-0513-48CB-89E2-0A25788295B2}"/>
          </ac:grpSpMkLst>
        </pc:grpChg>
        <pc:grpChg chg="add del mod">
          <ac:chgData name="Roel Fauconnier (HE/HIM)" userId="109e38b7-6f18-46df-8c24-e72103493ef4" providerId="ADAL" clId="{1EB40A2F-19C4-4F54-BBF9-586A999CB688}" dt="2022-01-07T12:07:40.205" v="1299" actId="478"/>
          <ac:grpSpMkLst>
            <pc:docMk/>
            <pc:sldMk cId="4074387158" sldId="2076138324"/>
            <ac:grpSpMk id="67" creationId="{124F11D4-B7E4-43D7-AD33-54098BAB0CE4}"/>
          </ac:grpSpMkLst>
        </pc:grpChg>
        <pc:picChg chg="add mod">
          <ac:chgData name="Roel Fauconnier (HE/HIM)" userId="109e38b7-6f18-46df-8c24-e72103493ef4" providerId="ADAL" clId="{1EB40A2F-19C4-4F54-BBF9-586A999CB688}" dt="2022-01-18T14:29:56.698" v="3453" actId="1076"/>
          <ac:picMkLst>
            <pc:docMk/>
            <pc:sldMk cId="4074387158" sldId="2076138324"/>
            <ac:picMk id="2" creationId="{A80E365A-9AB4-4AEC-AAA9-7A5099CB9E89}"/>
          </ac:picMkLst>
        </pc:picChg>
        <pc:picChg chg="add del mod">
          <ac:chgData name="Roel Fauconnier (HE/HIM)" userId="109e38b7-6f18-46df-8c24-e72103493ef4" providerId="ADAL" clId="{1EB40A2F-19C4-4F54-BBF9-586A999CB688}" dt="2022-01-26T14:18:20.004" v="5375" actId="478"/>
          <ac:picMkLst>
            <pc:docMk/>
            <pc:sldMk cId="4074387158" sldId="2076138324"/>
            <ac:picMk id="5" creationId="{33979710-DC0D-48F1-8AB9-FA79B15AD9D7}"/>
          </ac:picMkLst>
        </pc:picChg>
        <pc:picChg chg="add mod">
          <ac:chgData name="Roel Fauconnier (HE/HIM)" userId="109e38b7-6f18-46df-8c24-e72103493ef4" providerId="ADAL" clId="{1EB40A2F-19C4-4F54-BBF9-586A999CB688}" dt="2022-02-02T09:54:05.220" v="5398" actId="1076"/>
          <ac:picMkLst>
            <pc:docMk/>
            <pc:sldMk cId="4074387158" sldId="2076138324"/>
            <ac:picMk id="6" creationId="{7E88B32B-C60E-4C56-A9C3-D2661D232639}"/>
          </ac:picMkLst>
        </pc:picChg>
        <pc:picChg chg="add mod topLvl">
          <ac:chgData name="Roel Fauconnier (HE/HIM)" userId="109e38b7-6f18-46df-8c24-e72103493ef4" providerId="ADAL" clId="{1EB40A2F-19C4-4F54-BBF9-586A999CB688}" dt="2022-01-07T12:39:08.513" v="1470" actId="1076"/>
          <ac:picMkLst>
            <pc:docMk/>
            <pc:sldMk cId="4074387158" sldId="2076138324"/>
            <ac:picMk id="13" creationId="{7DF81DD0-B5F8-4E7F-B865-65F90EDD7645}"/>
          </ac:picMkLst>
        </pc:picChg>
        <pc:picChg chg="add mod">
          <ac:chgData name="Roel Fauconnier (HE/HIM)" userId="109e38b7-6f18-46df-8c24-e72103493ef4" providerId="ADAL" clId="{1EB40A2F-19C4-4F54-BBF9-586A999CB688}" dt="2022-01-07T11:36:21.198" v="1136" actId="1076"/>
          <ac:picMkLst>
            <pc:docMk/>
            <pc:sldMk cId="4074387158" sldId="2076138324"/>
            <ac:picMk id="19" creationId="{1CD28818-7002-40A9-A8DB-E59BC05EDFCF}"/>
          </ac:picMkLst>
        </pc:picChg>
        <pc:picChg chg="add mod">
          <ac:chgData name="Roel Fauconnier (HE/HIM)" userId="109e38b7-6f18-46df-8c24-e72103493ef4" providerId="ADAL" clId="{1EB40A2F-19C4-4F54-BBF9-586A999CB688}" dt="2022-01-13T13:08:03.666" v="3057" actId="207"/>
          <ac:picMkLst>
            <pc:docMk/>
            <pc:sldMk cId="4074387158" sldId="2076138324"/>
            <ac:picMk id="25" creationId="{93C523F7-8FD3-4D01-B15D-B5222BD81A0C}"/>
          </ac:picMkLst>
        </pc:picChg>
        <pc:picChg chg="add mod">
          <ac:chgData name="Roel Fauconnier (HE/HIM)" userId="109e38b7-6f18-46df-8c24-e72103493ef4" providerId="ADAL" clId="{1EB40A2F-19C4-4F54-BBF9-586A999CB688}" dt="2022-01-07T12:02:46.779" v="1189" actId="14100"/>
          <ac:picMkLst>
            <pc:docMk/>
            <pc:sldMk cId="4074387158" sldId="2076138324"/>
            <ac:picMk id="27" creationId="{32C7A6C1-1765-4D69-8E62-450AC0AB45AF}"/>
          </ac:picMkLst>
        </pc:picChg>
        <pc:picChg chg="add mod">
          <ac:chgData name="Roel Fauconnier (HE/HIM)" userId="109e38b7-6f18-46df-8c24-e72103493ef4" providerId="ADAL" clId="{1EB40A2F-19C4-4F54-BBF9-586A999CB688}" dt="2022-01-13T13:08:21.330" v="3083" actId="1038"/>
          <ac:picMkLst>
            <pc:docMk/>
            <pc:sldMk cId="4074387158" sldId="2076138324"/>
            <ac:picMk id="29" creationId="{77458B54-7714-4CF4-97DD-E0F1015B0047}"/>
          </ac:picMkLst>
        </pc:picChg>
        <pc:picChg chg="add del mod ord">
          <ac:chgData name="Roel Fauconnier (HE/HIM)" userId="109e38b7-6f18-46df-8c24-e72103493ef4" providerId="ADAL" clId="{1EB40A2F-19C4-4F54-BBF9-586A999CB688}" dt="2022-01-18T14:29:43.663" v="3449" actId="478"/>
          <ac:picMkLst>
            <pc:docMk/>
            <pc:sldMk cId="4074387158" sldId="2076138324"/>
            <ac:picMk id="31" creationId="{F898A490-BA5E-469A-9438-B0B513330BAD}"/>
          </ac:picMkLst>
        </pc:picChg>
        <pc:picChg chg="add mod ord">
          <ac:chgData name="Roel Fauconnier (HE/HIM)" userId="109e38b7-6f18-46df-8c24-e72103493ef4" providerId="ADAL" clId="{1EB40A2F-19C4-4F54-BBF9-586A999CB688}" dt="2022-01-18T14:29:54.177" v="3452" actId="1076"/>
          <ac:picMkLst>
            <pc:docMk/>
            <pc:sldMk cId="4074387158" sldId="2076138324"/>
            <ac:picMk id="33" creationId="{7E6F8C05-EEE7-4C5E-9A36-6CB8164DE5CF}"/>
          </ac:picMkLst>
        </pc:picChg>
        <pc:picChg chg="mod">
          <ac:chgData name="Roel Fauconnier (HE/HIM)" userId="109e38b7-6f18-46df-8c24-e72103493ef4" providerId="ADAL" clId="{1EB40A2F-19C4-4F54-BBF9-586A999CB688}" dt="2022-01-07T12:04:22.712" v="1237"/>
          <ac:picMkLst>
            <pc:docMk/>
            <pc:sldMk cId="4074387158" sldId="2076138324"/>
            <ac:picMk id="51" creationId="{274ACB27-B4DA-46C7-BE5B-7B4A4A46992F}"/>
          </ac:picMkLst>
        </pc:picChg>
        <pc:picChg chg="add mod">
          <ac:chgData name="Roel Fauconnier (HE/HIM)" userId="109e38b7-6f18-46df-8c24-e72103493ef4" providerId="ADAL" clId="{1EB40A2F-19C4-4F54-BBF9-586A999CB688}" dt="2022-01-07T12:40:55.011" v="1499" actId="1076"/>
          <ac:picMkLst>
            <pc:docMk/>
            <pc:sldMk cId="4074387158" sldId="2076138324"/>
            <ac:picMk id="53" creationId="{7EEE86A4-B311-4021-A1EA-09362199A422}"/>
          </ac:picMkLst>
        </pc:picChg>
        <pc:picChg chg="add del mod">
          <ac:chgData name="Roel Fauconnier (HE/HIM)" userId="109e38b7-6f18-46df-8c24-e72103493ef4" providerId="ADAL" clId="{1EB40A2F-19C4-4F54-BBF9-586A999CB688}" dt="2022-01-24T10:20:44.517" v="5106" actId="478"/>
          <ac:picMkLst>
            <pc:docMk/>
            <pc:sldMk cId="4074387158" sldId="2076138324"/>
            <ac:picMk id="56" creationId="{1043DCEA-387D-4DAC-9004-F5ECEDA4B014}"/>
          </ac:picMkLst>
        </pc:picChg>
        <pc:picChg chg="add mod">
          <ac:chgData name="Roel Fauconnier (HE/HIM)" userId="109e38b7-6f18-46df-8c24-e72103493ef4" providerId="ADAL" clId="{1EB40A2F-19C4-4F54-BBF9-586A999CB688}" dt="2022-01-07T12:40:22.618" v="1492" actId="1076"/>
          <ac:picMkLst>
            <pc:docMk/>
            <pc:sldMk cId="4074387158" sldId="2076138324"/>
            <ac:picMk id="122" creationId="{D7A874A4-51AE-44FB-9B6A-B1F873D8C296}"/>
          </ac:picMkLst>
        </pc:picChg>
        <pc:picChg chg="add mod">
          <ac:chgData name="Roel Fauconnier (HE/HIM)" userId="109e38b7-6f18-46df-8c24-e72103493ef4" providerId="ADAL" clId="{1EB40A2F-19C4-4F54-BBF9-586A999CB688}" dt="2022-01-07T12:40:27.311" v="1494" actId="1076"/>
          <ac:picMkLst>
            <pc:docMk/>
            <pc:sldMk cId="4074387158" sldId="2076138324"/>
            <ac:picMk id="124" creationId="{3338E6FF-A8D5-4DE6-922E-4252BC78F7B9}"/>
          </ac:picMkLst>
        </pc:picChg>
        <pc:picChg chg="add mod">
          <ac:chgData name="Roel Fauconnier (HE/HIM)" userId="109e38b7-6f18-46df-8c24-e72103493ef4" providerId="ADAL" clId="{1EB40A2F-19C4-4F54-BBF9-586A999CB688}" dt="2022-02-02T11:03:04.791" v="5399" actId="1076"/>
          <ac:picMkLst>
            <pc:docMk/>
            <pc:sldMk cId="4074387158" sldId="2076138324"/>
            <ac:picMk id="126" creationId="{DB143034-4873-484A-A39B-E937A0EBB0C1}"/>
          </ac:picMkLst>
        </pc:picChg>
        <pc:cxnChg chg="add del mod">
          <ac:chgData name="Roel Fauconnier (HE/HIM)" userId="109e38b7-6f18-46df-8c24-e72103493ef4" providerId="ADAL" clId="{1EB40A2F-19C4-4F54-BBF9-586A999CB688}" dt="2022-01-13T12:49:35.147" v="2610" actId="478"/>
          <ac:cxnSpMkLst>
            <pc:docMk/>
            <pc:sldMk cId="4074387158" sldId="2076138324"/>
            <ac:cxnSpMk id="3" creationId="{5FE5EB6F-7528-42E1-AFAF-8CE4EF3FCD17}"/>
          </ac:cxnSpMkLst>
        </pc:cxnChg>
        <pc:cxnChg chg="add del mod ord">
          <ac:chgData name="Roel Fauconnier (HE/HIM)" userId="109e38b7-6f18-46df-8c24-e72103493ef4" providerId="ADAL" clId="{1EB40A2F-19C4-4F54-BBF9-586A999CB688}" dt="2022-01-13T12:49:33.169" v="2608" actId="478"/>
          <ac:cxnSpMkLst>
            <pc:docMk/>
            <pc:sldMk cId="4074387158" sldId="2076138324"/>
            <ac:cxnSpMk id="4" creationId="{24D27146-6BC7-49C4-B40A-6515140E9321}"/>
          </ac:cxnSpMkLst>
        </pc:cxnChg>
        <pc:cxnChg chg="add del mod">
          <ac:chgData name="Roel Fauconnier (HE/HIM)" userId="109e38b7-6f18-46df-8c24-e72103493ef4" providerId="ADAL" clId="{1EB40A2F-19C4-4F54-BBF9-586A999CB688}" dt="2022-01-13T12:49:34.128" v="2609" actId="478"/>
          <ac:cxnSpMkLst>
            <pc:docMk/>
            <pc:sldMk cId="4074387158" sldId="2076138324"/>
            <ac:cxnSpMk id="14" creationId="{A2357C13-3610-4DFB-A9B7-1DF1CD1FE1B3}"/>
          </ac:cxnSpMkLst>
        </pc:cxnChg>
        <pc:cxnChg chg="add del mod">
          <ac:chgData name="Roel Fauconnier (HE/HIM)" userId="109e38b7-6f18-46df-8c24-e72103493ef4" providerId="ADAL" clId="{1EB40A2F-19C4-4F54-BBF9-586A999CB688}" dt="2022-01-13T12:49:32.248" v="2607" actId="478"/>
          <ac:cxnSpMkLst>
            <pc:docMk/>
            <pc:sldMk cId="4074387158" sldId="2076138324"/>
            <ac:cxnSpMk id="17" creationId="{73C086A5-256D-4BCD-B5CE-86DBA3C6383F}"/>
          </ac:cxnSpMkLst>
        </pc:cxnChg>
        <pc:cxnChg chg="add del mod">
          <ac:chgData name="Roel Fauconnier (HE/HIM)" userId="109e38b7-6f18-46df-8c24-e72103493ef4" providerId="ADAL" clId="{1EB40A2F-19C4-4F54-BBF9-586A999CB688}" dt="2022-01-07T12:02:41.335" v="1187" actId="478"/>
          <ac:cxnSpMkLst>
            <pc:docMk/>
            <pc:sldMk cId="4074387158" sldId="2076138324"/>
            <ac:cxnSpMk id="40" creationId="{84D6881E-CF8F-40D6-80FA-AD0A92ACA724}"/>
          </ac:cxnSpMkLst>
        </pc:cxnChg>
        <pc:cxnChg chg="add del mod">
          <ac:chgData name="Roel Fauconnier (HE/HIM)" userId="109e38b7-6f18-46df-8c24-e72103493ef4" providerId="ADAL" clId="{1EB40A2F-19C4-4F54-BBF9-586A999CB688}" dt="2022-01-07T12:02:42.506" v="1188" actId="478"/>
          <ac:cxnSpMkLst>
            <pc:docMk/>
            <pc:sldMk cId="4074387158" sldId="2076138324"/>
            <ac:cxnSpMk id="43" creationId="{A20B5DF8-B09A-4E8D-8148-9AB9090A95BE}"/>
          </ac:cxnSpMkLst>
        </pc:cxnChg>
        <pc:cxnChg chg="add mod ord">
          <ac:chgData name="Roel Fauconnier (HE/HIM)" userId="109e38b7-6f18-46df-8c24-e72103493ef4" providerId="ADAL" clId="{1EB40A2F-19C4-4F54-BBF9-586A999CB688}" dt="2022-01-13T12:59:25.462" v="2964" actId="1038"/>
          <ac:cxnSpMkLst>
            <pc:docMk/>
            <pc:sldMk cId="4074387158" sldId="2076138324"/>
            <ac:cxnSpMk id="71" creationId="{EC9307D5-B415-40EF-9C10-F6A559AE3F20}"/>
          </ac:cxnSpMkLst>
        </pc:cxnChg>
        <pc:cxnChg chg="add mod">
          <ac:chgData name="Roel Fauconnier (HE/HIM)" userId="109e38b7-6f18-46df-8c24-e72103493ef4" providerId="ADAL" clId="{1EB40A2F-19C4-4F54-BBF9-586A999CB688}" dt="2022-01-07T12:39:08.513" v="1470" actId="1076"/>
          <ac:cxnSpMkLst>
            <pc:docMk/>
            <pc:sldMk cId="4074387158" sldId="2076138324"/>
            <ac:cxnSpMk id="76" creationId="{5D2DEEBF-5144-46D9-B469-11520F97424C}"/>
          </ac:cxnSpMkLst>
        </pc:cxnChg>
        <pc:cxnChg chg="add mod">
          <ac:chgData name="Roel Fauconnier (HE/HIM)" userId="109e38b7-6f18-46df-8c24-e72103493ef4" providerId="ADAL" clId="{1EB40A2F-19C4-4F54-BBF9-586A999CB688}" dt="2022-01-13T12:59:25.462" v="2964" actId="1038"/>
          <ac:cxnSpMkLst>
            <pc:docMk/>
            <pc:sldMk cId="4074387158" sldId="2076138324"/>
            <ac:cxnSpMk id="80" creationId="{107236ED-FE03-4CBA-9A12-902A59B0D41B}"/>
          </ac:cxnSpMkLst>
        </pc:cxnChg>
        <pc:cxnChg chg="add del mod">
          <ac:chgData name="Roel Fauconnier (HE/HIM)" userId="109e38b7-6f18-46df-8c24-e72103493ef4" providerId="ADAL" clId="{1EB40A2F-19C4-4F54-BBF9-586A999CB688}" dt="2022-01-07T12:10:22.474" v="1392" actId="22"/>
          <ac:cxnSpMkLst>
            <pc:docMk/>
            <pc:sldMk cId="4074387158" sldId="2076138324"/>
            <ac:cxnSpMk id="84" creationId="{722ABFC6-F414-4664-BDB0-3A6AC8948230}"/>
          </ac:cxnSpMkLst>
        </pc:cxnChg>
        <pc:cxnChg chg="add mod">
          <ac:chgData name="Roel Fauconnier (HE/HIM)" userId="109e38b7-6f18-46df-8c24-e72103493ef4" providerId="ADAL" clId="{1EB40A2F-19C4-4F54-BBF9-586A999CB688}" dt="2022-01-13T12:59:25.462" v="2964" actId="1038"/>
          <ac:cxnSpMkLst>
            <pc:docMk/>
            <pc:sldMk cId="4074387158" sldId="2076138324"/>
            <ac:cxnSpMk id="86" creationId="{364BA1DD-5DFE-4530-B776-A258E5644DE4}"/>
          </ac:cxnSpMkLst>
        </pc:cxnChg>
        <pc:cxnChg chg="add mod">
          <ac:chgData name="Roel Fauconnier (HE/HIM)" userId="109e38b7-6f18-46df-8c24-e72103493ef4" providerId="ADAL" clId="{1EB40A2F-19C4-4F54-BBF9-586A999CB688}" dt="2022-01-07T12:40:55.011" v="1499" actId="1076"/>
          <ac:cxnSpMkLst>
            <pc:docMk/>
            <pc:sldMk cId="4074387158" sldId="2076138324"/>
            <ac:cxnSpMk id="90" creationId="{6D77427D-BCEF-4E2C-ABDA-2E46EF079258}"/>
          </ac:cxnSpMkLst>
        </pc:cxnChg>
        <pc:cxnChg chg="add del mod">
          <ac:chgData name="Roel Fauconnier (HE/HIM)" userId="109e38b7-6f18-46df-8c24-e72103493ef4" providerId="ADAL" clId="{1EB40A2F-19C4-4F54-BBF9-586A999CB688}" dt="2022-01-07T12:38:45.451" v="1444" actId="478"/>
          <ac:cxnSpMkLst>
            <pc:docMk/>
            <pc:sldMk cId="4074387158" sldId="2076138324"/>
            <ac:cxnSpMk id="95" creationId="{516563F6-FFB9-40AC-9854-BC5D0D89C7AE}"/>
          </ac:cxnSpMkLst>
        </pc:cxnChg>
        <pc:cxnChg chg="add del mod">
          <ac:chgData name="Roel Fauconnier (HE/HIM)" userId="109e38b7-6f18-46df-8c24-e72103493ef4" providerId="ADAL" clId="{1EB40A2F-19C4-4F54-BBF9-586A999CB688}" dt="2022-01-07T12:38:44.775" v="1443" actId="478"/>
          <ac:cxnSpMkLst>
            <pc:docMk/>
            <pc:sldMk cId="4074387158" sldId="2076138324"/>
            <ac:cxnSpMk id="98" creationId="{CBDDC6DF-67BD-4216-A165-C0FECDC63538}"/>
          </ac:cxnSpMkLst>
        </pc:cxnChg>
        <pc:cxnChg chg="add del mod">
          <ac:chgData name="Roel Fauconnier (HE/HIM)" userId="109e38b7-6f18-46df-8c24-e72103493ef4" providerId="ADAL" clId="{1EB40A2F-19C4-4F54-BBF9-586A999CB688}" dt="2022-01-07T12:38:46.872" v="1445" actId="478"/>
          <ac:cxnSpMkLst>
            <pc:docMk/>
            <pc:sldMk cId="4074387158" sldId="2076138324"/>
            <ac:cxnSpMk id="102" creationId="{0747920E-F5E2-40E8-A8D0-3967B3F72534}"/>
          </ac:cxnSpMkLst>
        </pc:cxnChg>
        <pc:cxnChg chg="add del mod">
          <ac:chgData name="Roel Fauconnier (HE/HIM)" userId="109e38b7-6f18-46df-8c24-e72103493ef4" providerId="ADAL" clId="{1EB40A2F-19C4-4F54-BBF9-586A999CB688}" dt="2022-01-07T12:38:43.766" v="1442" actId="478"/>
          <ac:cxnSpMkLst>
            <pc:docMk/>
            <pc:sldMk cId="4074387158" sldId="2076138324"/>
            <ac:cxnSpMk id="107" creationId="{1B60409C-BD0A-43B0-A659-B25DAF707DCB}"/>
          </ac:cxnSpMkLst>
        </pc:cxnChg>
        <pc:cxnChg chg="add del mod">
          <ac:chgData name="Roel Fauconnier (HE/HIM)" userId="109e38b7-6f18-46df-8c24-e72103493ef4" providerId="ADAL" clId="{1EB40A2F-19C4-4F54-BBF9-586A999CB688}" dt="2022-01-07T12:38:43.084" v="1441" actId="478"/>
          <ac:cxnSpMkLst>
            <pc:docMk/>
            <pc:sldMk cId="4074387158" sldId="2076138324"/>
            <ac:cxnSpMk id="110" creationId="{D5108F2D-20EC-4E6A-9621-5AF14C6E2791}"/>
          </ac:cxnSpMkLst>
        </pc:cxnChg>
        <pc:cxnChg chg="add mod">
          <ac:chgData name="Roel Fauconnier (HE/HIM)" userId="109e38b7-6f18-46df-8c24-e72103493ef4" providerId="ADAL" clId="{1EB40A2F-19C4-4F54-BBF9-586A999CB688}" dt="2022-01-07T12:40:45.540" v="1498" actId="14100"/>
          <ac:cxnSpMkLst>
            <pc:docMk/>
            <pc:sldMk cId="4074387158" sldId="2076138324"/>
            <ac:cxnSpMk id="128" creationId="{7B4F379E-F0A9-46AE-8E6A-FBD71BFC5E90}"/>
          </ac:cxnSpMkLst>
        </pc:cxnChg>
        <pc:cxnChg chg="add mod ord">
          <ac:chgData name="Roel Fauconnier (HE/HIM)" userId="109e38b7-6f18-46df-8c24-e72103493ef4" providerId="ADAL" clId="{1EB40A2F-19C4-4F54-BBF9-586A999CB688}" dt="2022-01-13T13:01:56.630" v="3035" actId="14100"/>
          <ac:cxnSpMkLst>
            <pc:docMk/>
            <pc:sldMk cId="4074387158" sldId="2076138324"/>
            <ac:cxnSpMk id="137" creationId="{CC30840A-A576-4598-98AC-ED6F981910F6}"/>
          </ac:cxnSpMkLst>
        </pc:cxnChg>
        <pc:cxnChg chg="add mod">
          <ac:chgData name="Roel Fauconnier (HE/HIM)" userId="109e38b7-6f18-46df-8c24-e72103493ef4" providerId="ADAL" clId="{1EB40A2F-19C4-4F54-BBF9-586A999CB688}" dt="2022-01-07T12:45:38.363" v="1587" actId="14100"/>
          <ac:cxnSpMkLst>
            <pc:docMk/>
            <pc:sldMk cId="4074387158" sldId="2076138324"/>
            <ac:cxnSpMk id="141" creationId="{E3E6ACDD-E41A-49D5-BC59-04E26D2D8A74}"/>
          </ac:cxnSpMkLst>
        </pc:cxnChg>
      </pc:sldChg>
      <pc:sldChg chg="addSp delSp modSp new mod modNotesTx">
        <pc:chgData name="Roel Fauconnier (HE/HIM)" userId="109e38b7-6f18-46df-8c24-e72103493ef4" providerId="ADAL" clId="{1EB40A2F-19C4-4F54-BBF9-586A999CB688}" dt="2022-01-26T14:19:21.340" v="5392" actId="1076"/>
        <pc:sldMkLst>
          <pc:docMk/>
          <pc:sldMk cId="2455414118" sldId="2076138325"/>
        </pc:sldMkLst>
        <pc:spChg chg="del">
          <ac:chgData name="Roel Fauconnier (HE/HIM)" userId="109e38b7-6f18-46df-8c24-e72103493ef4" providerId="ADAL" clId="{1EB40A2F-19C4-4F54-BBF9-586A999CB688}" dt="2022-01-17T19:14:37.089" v="3100" actId="478"/>
          <ac:spMkLst>
            <pc:docMk/>
            <pc:sldMk cId="2455414118" sldId="2076138325"/>
            <ac:spMk id="2" creationId="{7045C55E-4B64-404A-A831-7E7AB787F3D8}"/>
          </ac:spMkLst>
        </pc:spChg>
        <pc:spChg chg="add mod">
          <ac:chgData name="Roel Fauconnier (HE/HIM)" userId="109e38b7-6f18-46df-8c24-e72103493ef4" providerId="ADAL" clId="{1EB40A2F-19C4-4F54-BBF9-586A999CB688}" dt="2022-01-24T10:21:28.654" v="5113" actId="1076"/>
          <ac:spMkLst>
            <pc:docMk/>
            <pc:sldMk cId="2455414118" sldId="2076138325"/>
            <ac:spMk id="2" creationId="{F6AEC78C-2C0E-4F19-8A6D-124D467005DC}"/>
          </ac:spMkLst>
        </pc:spChg>
        <pc:spChg chg="del">
          <ac:chgData name="Roel Fauconnier (HE/HIM)" userId="109e38b7-6f18-46df-8c24-e72103493ef4" providerId="ADAL" clId="{1EB40A2F-19C4-4F54-BBF9-586A999CB688}" dt="2022-01-17T19:14:37.089" v="3100" actId="478"/>
          <ac:spMkLst>
            <pc:docMk/>
            <pc:sldMk cId="2455414118" sldId="2076138325"/>
            <ac:spMk id="3" creationId="{8FE0CD58-FA4B-4E1E-95F7-4948C94A03A5}"/>
          </ac:spMkLst>
        </pc:spChg>
        <pc:spChg chg="add mod">
          <ac:chgData name="Roel Fauconnier (HE/HIM)" userId="109e38b7-6f18-46df-8c24-e72103493ef4" providerId="ADAL" clId="{1EB40A2F-19C4-4F54-BBF9-586A999CB688}" dt="2022-01-24T10:21:55.662" v="5138" actId="1076"/>
          <ac:spMkLst>
            <pc:docMk/>
            <pc:sldMk cId="2455414118" sldId="2076138325"/>
            <ac:spMk id="4" creationId="{46AFD499-B1B6-479A-97EA-276F628B302A}"/>
          </ac:spMkLst>
        </pc:spChg>
        <pc:spChg chg="del">
          <ac:chgData name="Roel Fauconnier (HE/HIM)" userId="109e38b7-6f18-46df-8c24-e72103493ef4" providerId="ADAL" clId="{1EB40A2F-19C4-4F54-BBF9-586A999CB688}" dt="2022-01-17T19:14:37.089" v="3100" actId="478"/>
          <ac:spMkLst>
            <pc:docMk/>
            <pc:sldMk cId="2455414118" sldId="2076138325"/>
            <ac:spMk id="4" creationId="{DE6F9B00-94B3-444C-AB13-E490F2AFD5C9}"/>
          </ac:spMkLst>
        </pc:spChg>
        <pc:spChg chg="add mod">
          <ac:chgData name="Roel Fauconnier (HE/HIM)" userId="109e38b7-6f18-46df-8c24-e72103493ef4" providerId="ADAL" clId="{1EB40A2F-19C4-4F54-BBF9-586A999CB688}" dt="2022-01-24T10:22:06.131" v="5154" actId="1076"/>
          <ac:spMkLst>
            <pc:docMk/>
            <pc:sldMk cId="2455414118" sldId="2076138325"/>
            <ac:spMk id="5" creationId="{0A220AF7-0F94-4F34-83DB-283402BA2B37}"/>
          </ac:spMkLst>
        </pc:spChg>
        <pc:spChg chg="del">
          <ac:chgData name="Roel Fauconnier (HE/HIM)" userId="109e38b7-6f18-46df-8c24-e72103493ef4" providerId="ADAL" clId="{1EB40A2F-19C4-4F54-BBF9-586A999CB688}" dt="2022-01-17T19:14:37.089" v="3100" actId="478"/>
          <ac:spMkLst>
            <pc:docMk/>
            <pc:sldMk cId="2455414118" sldId="2076138325"/>
            <ac:spMk id="5" creationId="{374FEA80-BDCD-41D9-A2AF-3E2E8EFA6F23}"/>
          </ac:spMkLst>
        </pc:spChg>
        <pc:spChg chg="add mod ord">
          <ac:chgData name="Roel Fauconnier (HE/HIM)" userId="109e38b7-6f18-46df-8c24-e72103493ef4" providerId="ADAL" clId="{1EB40A2F-19C4-4F54-BBF9-586A999CB688}" dt="2022-01-24T10:28:36.768" v="5200" actId="167"/>
          <ac:spMkLst>
            <pc:docMk/>
            <pc:sldMk cId="2455414118" sldId="2076138325"/>
            <ac:spMk id="6" creationId="{3338617E-1E4F-4EF2-AD76-EBB5752D1F40}"/>
          </ac:spMkLst>
        </pc:spChg>
        <pc:spChg chg="del">
          <ac:chgData name="Roel Fauconnier (HE/HIM)" userId="109e38b7-6f18-46df-8c24-e72103493ef4" providerId="ADAL" clId="{1EB40A2F-19C4-4F54-BBF9-586A999CB688}" dt="2022-01-17T19:14:37.089" v="3100" actId="478"/>
          <ac:spMkLst>
            <pc:docMk/>
            <pc:sldMk cId="2455414118" sldId="2076138325"/>
            <ac:spMk id="6" creationId="{D0F0CAD8-4AFC-4847-B21F-17219D4D7A52}"/>
          </ac:spMkLst>
        </pc:spChg>
        <pc:spChg chg="add mod ord">
          <ac:chgData name="Roel Fauconnier (HE/HIM)" userId="109e38b7-6f18-46df-8c24-e72103493ef4" providerId="ADAL" clId="{1EB40A2F-19C4-4F54-BBF9-586A999CB688}" dt="2022-01-24T10:29:01.558" v="5207" actId="14100"/>
          <ac:spMkLst>
            <pc:docMk/>
            <pc:sldMk cId="2455414118" sldId="2076138325"/>
            <ac:spMk id="7" creationId="{34E44A5A-04C1-4F00-8AE6-F0080DAC0685}"/>
          </ac:spMkLst>
        </pc:spChg>
        <pc:spChg chg="del">
          <ac:chgData name="Roel Fauconnier (HE/HIM)" userId="109e38b7-6f18-46df-8c24-e72103493ef4" providerId="ADAL" clId="{1EB40A2F-19C4-4F54-BBF9-586A999CB688}" dt="2022-01-17T19:14:37.089" v="3100" actId="478"/>
          <ac:spMkLst>
            <pc:docMk/>
            <pc:sldMk cId="2455414118" sldId="2076138325"/>
            <ac:spMk id="7" creationId="{A3C7FEBC-98A2-434D-A7DA-743A85B7AE9B}"/>
          </ac:spMkLst>
        </pc:spChg>
        <pc:spChg chg="del">
          <ac:chgData name="Roel Fauconnier (HE/HIM)" userId="109e38b7-6f18-46df-8c24-e72103493ef4" providerId="ADAL" clId="{1EB40A2F-19C4-4F54-BBF9-586A999CB688}" dt="2022-01-17T19:14:37.089" v="3100" actId="478"/>
          <ac:spMkLst>
            <pc:docMk/>
            <pc:sldMk cId="2455414118" sldId="2076138325"/>
            <ac:spMk id="8" creationId="{E4036D0A-C941-499A-9C74-C47AF26B7EEB}"/>
          </ac:spMkLst>
        </pc:spChg>
        <pc:spChg chg="del">
          <ac:chgData name="Roel Fauconnier (HE/HIM)" userId="109e38b7-6f18-46df-8c24-e72103493ef4" providerId="ADAL" clId="{1EB40A2F-19C4-4F54-BBF9-586A999CB688}" dt="2022-01-17T19:14:37.089" v="3100" actId="478"/>
          <ac:spMkLst>
            <pc:docMk/>
            <pc:sldMk cId="2455414118" sldId="2076138325"/>
            <ac:spMk id="9" creationId="{35DFA86A-0565-4689-8A18-33987B860A84}"/>
          </ac:spMkLst>
        </pc:spChg>
        <pc:spChg chg="add del mod ord">
          <ac:chgData name="Roel Fauconnier (HE/HIM)" userId="109e38b7-6f18-46df-8c24-e72103493ef4" providerId="ADAL" clId="{1EB40A2F-19C4-4F54-BBF9-586A999CB688}" dt="2022-01-18T09:33:16.980" v="3254" actId="478"/>
          <ac:spMkLst>
            <pc:docMk/>
            <pc:sldMk cId="2455414118" sldId="2076138325"/>
            <ac:spMk id="10" creationId="{1401616B-94D4-43A4-A5E1-51893EBE5F68}"/>
          </ac:spMkLst>
        </pc:spChg>
        <pc:spChg chg="add del mod">
          <ac:chgData name="Roel Fauconnier (HE/HIM)" userId="109e38b7-6f18-46df-8c24-e72103493ef4" providerId="ADAL" clId="{1EB40A2F-19C4-4F54-BBF9-586A999CB688}" dt="2022-01-18T09:33:24.181" v="3259" actId="478"/>
          <ac:spMkLst>
            <pc:docMk/>
            <pc:sldMk cId="2455414118" sldId="2076138325"/>
            <ac:spMk id="14" creationId="{C6A9A115-0BAF-49C6-80BB-069442EAC304}"/>
          </ac:spMkLst>
        </pc:spChg>
        <pc:spChg chg="add del mod">
          <ac:chgData name="Roel Fauconnier (HE/HIM)" userId="109e38b7-6f18-46df-8c24-e72103493ef4" providerId="ADAL" clId="{1EB40A2F-19C4-4F54-BBF9-586A999CB688}" dt="2022-01-18T09:33:45.149" v="3263" actId="478"/>
          <ac:spMkLst>
            <pc:docMk/>
            <pc:sldMk cId="2455414118" sldId="2076138325"/>
            <ac:spMk id="15" creationId="{4F57E38D-A3EC-4310-9936-5D52B08D0CD8}"/>
          </ac:spMkLst>
        </pc:spChg>
        <pc:spChg chg="mod topLvl">
          <ac:chgData name="Roel Fauconnier (HE/HIM)" userId="109e38b7-6f18-46df-8c24-e72103493ef4" providerId="ADAL" clId="{1EB40A2F-19C4-4F54-BBF9-586A999CB688}" dt="2022-01-18T09:42:51.831" v="3420" actId="1076"/>
          <ac:spMkLst>
            <pc:docMk/>
            <pc:sldMk cId="2455414118" sldId="2076138325"/>
            <ac:spMk id="18" creationId="{6BF64541-7D19-4F9B-80AB-A3506CAF6582}"/>
          </ac:spMkLst>
        </pc:spChg>
        <pc:spChg chg="mod topLvl">
          <ac:chgData name="Roel Fauconnier (HE/HIM)" userId="109e38b7-6f18-46df-8c24-e72103493ef4" providerId="ADAL" clId="{1EB40A2F-19C4-4F54-BBF9-586A999CB688}" dt="2022-01-18T09:43:00.370" v="3422" actId="1076"/>
          <ac:spMkLst>
            <pc:docMk/>
            <pc:sldMk cId="2455414118" sldId="2076138325"/>
            <ac:spMk id="19" creationId="{3C42B655-2900-4A6D-B4BD-81FDC535051B}"/>
          </ac:spMkLst>
        </pc:spChg>
        <pc:spChg chg="add mod">
          <ac:chgData name="Roel Fauconnier (HE/HIM)" userId="109e38b7-6f18-46df-8c24-e72103493ef4" providerId="ADAL" clId="{1EB40A2F-19C4-4F54-BBF9-586A999CB688}" dt="2022-01-18T09:39:02.907" v="3368" actId="1037"/>
          <ac:spMkLst>
            <pc:docMk/>
            <pc:sldMk cId="2455414118" sldId="2076138325"/>
            <ac:spMk id="22" creationId="{9D7764BB-8F8E-4A03-A682-E205F672D75F}"/>
          </ac:spMkLst>
        </pc:spChg>
        <pc:spChg chg="mod">
          <ac:chgData name="Roel Fauconnier (HE/HIM)" userId="109e38b7-6f18-46df-8c24-e72103493ef4" providerId="ADAL" clId="{1EB40A2F-19C4-4F54-BBF9-586A999CB688}" dt="2022-01-17T19:14:53.466" v="3101"/>
          <ac:spMkLst>
            <pc:docMk/>
            <pc:sldMk cId="2455414118" sldId="2076138325"/>
            <ac:spMk id="24" creationId="{FA291CB5-6F2B-46FE-9A27-DF065664AB67}"/>
          </ac:spMkLst>
        </pc:spChg>
        <pc:spChg chg="mod">
          <ac:chgData name="Roel Fauconnier (HE/HIM)" userId="109e38b7-6f18-46df-8c24-e72103493ef4" providerId="ADAL" clId="{1EB40A2F-19C4-4F54-BBF9-586A999CB688}" dt="2022-01-17T19:14:53.466" v="3101"/>
          <ac:spMkLst>
            <pc:docMk/>
            <pc:sldMk cId="2455414118" sldId="2076138325"/>
            <ac:spMk id="25" creationId="{BD541A75-D1C6-4FA8-B57A-2EC655DF73E1}"/>
          </ac:spMkLst>
        </pc:spChg>
        <pc:spChg chg="mod">
          <ac:chgData name="Roel Fauconnier (HE/HIM)" userId="109e38b7-6f18-46df-8c24-e72103493ef4" providerId="ADAL" clId="{1EB40A2F-19C4-4F54-BBF9-586A999CB688}" dt="2022-01-17T19:14:53.466" v="3101"/>
          <ac:spMkLst>
            <pc:docMk/>
            <pc:sldMk cId="2455414118" sldId="2076138325"/>
            <ac:spMk id="26" creationId="{BD4C4C58-71B1-4FB8-AB50-911319E44B4B}"/>
          </ac:spMkLst>
        </pc:spChg>
        <pc:spChg chg="mod">
          <ac:chgData name="Roel Fauconnier (HE/HIM)" userId="109e38b7-6f18-46df-8c24-e72103493ef4" providerId="ADAL" clId="{1EB40A2F-19C4-4F54-BBF9-586A999CB688}" dt="2022-01-17T19:14:53.466" v="3101"/>
          <ac:spMkLst>
            <pc:docMk/>
            <pc:sldMk cId="2455414118" sldId="2076138325"/>
            <ac:spMk id="27" creationId="{8FF7FD51-D5E1-4306-8FC9-1352E75E4066}"/>
          </ac:spMkLst>
        </pc:spChg>
        <pc:spChg chg="add mod">
          <ac:chgData name="Roel Fauconnier (HE/HIM)" userId="109e38b7-6f18-46df-8c24-e72103493ef4" providerId="ADAL" clId="{1EB40A2F-19C4-4F54-BBF9-586A999CB688}" dt="2022-01-18T09:39:02.907" v="3368" actId="1037"/>
          <ac:spMkLst>
            <pc:docMk/>
            <pc:sldMk cId="2455414118" sldId="2076138325"/>
            <ac:spMk id="28" creationId="{F22F6F81-5968-4E45-9910-243B63C15F24}"/>
          </ac:spMkLst>
        </pc:spChg>
        <pc:spChg chg="add mod">
          <ac:chgData name="Roel Fauconnier (HE/HIM)" userId="109e38b7-6f18-46df-8c24-e72103493ef4" providerId="ADAL" clId="{1EB40A2F-19C4-4F54-BBF9-586A999CB688}" dt="2022-01-18T09:41:50.714" v="3398" actId="1076"/>
          <ac:spMkLst>
            <pc:docMk/>
            <pc:sldMk cId="2455414118" sldId="2076138325"/>
            <ac:spMk id="30" creationId="{5F26B901-F159-4E55-B34B-73D07B9EA479}"/>
          </ac:spMkLst>
        </pc:spChg>
        <pc:spChg chg="add mod">
          <ac:chgData name="Roel Fauconnier (HE/HIM)" userId="109e38b7-6f18-46df-8c24-e72103493ef4" providerId="ADAL" clId="{1EB40A2F-19C4-4F54-BBF9-586A999CB688}" dt="2022-01-24T10:21:16.386" v="5111" actId="1076"/>
          <ac:spMkLst>
            <pc:docMk/>
            <pc:sldMk cId="2455414118" sldId="2076138325"/>
            <ac:spMk id="32" creationId="{6A181D25-E86E-4A8D-A139-A24FFE6E2285}"/>
          </ac:spMkLst>
        </pc:spChg>
        <pc:spChg chg="mod">
          <ac:chgData name="Roel Fauconnier (HE/HIM)" userId="109e38b7-6f18-46df-8c24-e72103493ef4" providerId="ADAL" clId="{1EB40A2F-19C4-4F54-BBF9-586A999CB688}" dt="2022-01-17T19:14:53.466" v="3101"/>
          <ac:spMkLst>
            <pc:docMk/>
            <pc:sldMk cId="2455414118" sldId="2076138325"/>
            <ac:spMk id="33" creationId="{44CFADDA-A779-4B77-BD32-2FED3A6A7589}"/>
          </ac:spMkLst>
        </pc:spChg>
        <pc:spChg chg="mod">
          <ac:chgData name="Roel Fauconnier (HE/HIM)" userId="109e38b7-6f18-46df-8c24-e72103493ef4" providerId="ADAL" clId="{1EB40A2F-19C4-4F54-BBF9-586A999CB688}" dt="2022-01-24T10:21:16.386" v="5111" actId="1076"/>
          <ac:spMkLst>
            <pc:docMk/>
            <pc:sldMk cId="2455414118" sldId="2076138325"/>
            <ac:spMk id="34" creationId="{2AB86527-442F-44A9-979C-C19690961E6B}"/>
          </ac:spMkLst>
        </pc:spChg>
        <pc:spChg chg="add mod">
          <ac:chgData name="Roel Fauconnier (HE/HIM)" userId="109e38b7-6f18-46df-8c24-e72103493ef4" providerId="ADAL" clId="{1EB40A2F-19C4-4F54-BBF9-586A999CB688}" dt="2022-01-24T10:21:16.386" v="5111" actId="1076"/>
          <ac:spMkLst>
            <pc:docMk/>
            <pc:sldMk cId="2455414118" sldId="2076138325"/>
            <ac:spMk id="36" creationId="{ACED93DB-FF22-4EC2-8388-D8668B180969}"/>
          </ac:spMkLst>
        </pc:spChg>
        <pc:spChg chg="add mod">
          <ac:chgData name="Roel Fauconnier (HE/HIM)" userId="109e38b7-6f18-46df-8c24-e72103493ef4" providerId="ADAL" clId="{1EB40A2F-19C4-4F54-BBF9-586A999CB688}" dt="2022-01-24T10:21:16.386" v="5111" actId="1076"/>
          <ac:spMkLst>
            <pc:docMk/>
            <pc:sldMk cId="2455414118" sldId="2076138325"/>
            <ac:spMk id="37" creationId="{54C6FE1C-E487-4C4A-A42B-3D8ADD489EC9}"/>
          </ac:spMkLst>
        </pc:spChg>
        <pc:spChg chg="add del mod">
          <ac:chgData name="Roel Fauconnier (HE/HIM)" userId="109e38b7-6f18-46df-8c24-e72103493ef4" providerId="ADAL" clId="{1EB40A2F-19C4-4F54-BBF9-586A999CB688}" dt="2022-01-18T09:24:30.150" v="3125" actId="478"/>
          <ac:spMkLst>
            <pc:docMk/>
            <pc:sldMk cId="2455414118" sldId="2076138325"/>
            <ac:spMk id="37" creationId="{9FD4AFFF-1D6C-4F9B-B92F-2999B6DE1B5A}"/>
          </ac:spMkLst>
        </pc:spChg>
        <pc:spChg chg="add del mod">
          <ac:chgData name="Roel Fauconnier (HE/HIM)" userId="109e38b7-6f18-46df-8c24-e72103493ef4" providerId="ADAL" clId="{1EB40A2F-19C4-4F54-BBF9-586A999CB688}" dt="2022-01-18T09:32:12.113" v="3240" actId="478"/>
          <ac:spMkLst>
            <pc:docMk/>
            <pc:sldMk cId="2455414118" sldId="2076138325"/>
            <ac:spMk id="38" creationId="{9A9D10DD-AF27-4897-A733-3A7D8DE0B188}"/>
          </ac:spMkLst>
        </pc:spChg>
        <pc:spChg chg="add mod">
          <ac:chgData name="Roel Fauconnier (HE/HIM)" userId="109e38b7-6f18-46df-8c24-e72103493ef4" providerId="ADAL" clId="{1EB40A2F-19C4-4F54-BBF9-586A999CB688}" dt="2022-01-24T10:21:16.386" v="5111" actId="1076"/>
          <ac:spMkLst>
            <pc:docMk/>
            <pc:sldMk cId="2455414118" sldId="2076138325"/>
            <ac:spMk id="38" creationId="{C7E055F7-F143-4790-90F5-AAA39C9FDF22}"/>
          </ac:spMkLst>
        </pc:spChg>
        <pc:spChg chg="add mod">
          <ac:chgData name="Roel Fauconnier (HE/HIM)" userId="109e38b7-6f18-46df-8c24-e72103493ef4" providerId="ADAL" clId="{1EB40A2F-19C4-4F54-BBF9-586A999CB688}" dt="2022-01-24T10:21:16.386" v="5111" actId="1076"/>
          <ac:spMkLst>
            <pc:docMk/>
            <pc:sldMk cId="2455414118" sldId="2076138325"/>
            <ac:spMk id="40" creationId="{21FA1D87-B65A-4C9E-ADA4-6E4371EB69B4}"/>
          </ac:spMkLst>
        </pc:spChg>
        <pc:spChg chg="add del mod">
          <ac:chgData name="Roel Fauconnier (HE/HIM)" userId="109e38b7-6f18-46df-8c24-e72103493ef4" providerId="ADAL" clId="{1EB40A2F-19C4-4F54-BBF9-586A999CB688}" dt="2022-01-18T09:33:21.701" v="3258" actId="478"/>
          <ac:spMkLst>
            <pc:docMk/>
            <pc:sldMk cId="2455414118" sldId="2076138325"/>
            <ac:spMk id="41" creationId="{8D885173-8432-4F01-8704-82CAF38AD9F5}"/>
          </ac:spMkLst>
        </pc:spChg>
        <pc:spChg chg="add mod">
          <ac:chgData name="Roel Fauconnier (HE/HIM)" userId="109e38b7-6f18-46df-8c24-e72103493ef4" providerId="ADAL" clId="{1EB40A2F-19C4-4F54-BBF9-586A999CB688}" dt="2022-01-24T10:22:28.096" v="5172" actId="1076"/>
          <ac:spMkLst>
            <pc:docMk/>
            <pc:sldMk cId="2455414118" sldId="2076138325"/>
            <ac:spMk id="42" creationId="{2AEF0FC3-0C91-45EF-9803-CCE2752C1766}"/>
          </ac:spMkLst>
        </pc:spChg>
        <pc:spChg chg="add del mod">
          <ac:chgData name="Roel Fauconnier (HE/HIM)" userId="109e38b7-6f18-46df-8c24-e72103493ef4" providerId="ADAL" clId="{1EB40A2F-19C4-4F54-BBF9-586A999CB688}" dt="2022-01-18T09:33:27.029" v="3260" actId="478"/>
          <ac:spMkLst>
            <pc:docMk/>
            <pc:sldMk cId="2455414118" sldId="2076138325"/>
            <ac:spMk id="42" creationId="{9256962A-5466-4D98-B3B9-5135019FADD8}"/>
          </ac:spMkLst>
        </pc:spChg>
        <pc:spChg chg="add mod">
          <ac:chgData name="Roel Fauconnier (HE/HIM)" userId="109e38b7-6f18-46df-8c24-e72103493ef4" providerId="ADAL" clId="{1EB40A2F-19C4-4F54-BBF9-586A999CB688}" dt="2022-01-24T10:21:16.386" v="5111" actId="1076"/>
          <ac:spMkLst>
            <pc:docMk/>
            <pc:sldMk cId="2455414118" sldId="2076138325"/>
            <ac:spMk id="43" creationId="{90F8F445-5A5D-428E-A329-8083353B8A0A}"/>
          </ac:spMkLst>
        </pc:spChg>
        <pc:spChg chg="add mod">
          <ac:chgData name="Roel Fauconnier (HE/HIM)" userId="109e38b7-6f18-46df-8c24-e72103493ef4" providerId="ADAL" clId="{1EB40A2F-19C4-4F54-BBF9-586A999CB688}" dt="2022-01-24T10:21:16.386" v="5111" actId="1076"/>
          <ac:spMkLst>
            <pc:docMk/>
            <pc:sldMk cId="2455414118" sldId="2076138325"/>
            <ac:spMk id="45" creationId="{FFDC1D2B-2471-4384-8037-FF3B8888FBE2}"/>
          </ac:spMkLst>
        </pc:spChg>
        <pc:spChg chg="add mod">
          <ac:chgData name="Roel Fauconnier (HE/HIM)" userId="109e38b7-6f18-46df-8c24-e72103493ef4" providerId="ADAL" clId="{1EB40A2F-19C4-4F54-BBF9-586A999CB688}" dt="2022-01-24T10:21:16.386" v="5111" actId="1076"/>
          <ac:spMkLst>
            <pc:docMk/>
            <pc:sldMk cId="2455414118" sldId="2076138325"/>
            <ac:spMk id="46" creationId="{99F7DFB8-BFCC-4634-B8BC-4697CAD25EC7}"/>
          </ac:spMkLst>
        </pc:spChg>
        <pc:spChg chg="add del mod">
          <ac:chgData name="Roel Fauconnier (HE/HIM)" userId="109e38b7-6f18-46df-8c24-e72103493ef4" providerId="ADAL" clId="{1EB40A2F-19C4-4F54-BBF9-586A999CB688}" dt="2022-01-18T09:24:38.086" v="3132" actId="478"/>
          <ac:spMkLst>
            <pc:docMk/>
            <pc:sldMk cId="2455414118" sldId="2076138325"/>
            <ac:spMk id="48" creationId="{1764C0B1-2FA5-42AC-9E79-634915C0B977}"/>
          </ac:spMkLst>
        </pc:spChg>
        <pc:spChg chg="add del mod">
          <ac:chgData name="Roel Fauconnier (HE/HIM)" userId="109e38b7-6f18-46df-8c24-e72103493ef4" providerId="ADAL" clId="{1EB40A2F-19C4-4F54-BBF9-586A999CB688}" dt="2022-01-24T10:22:12.619" v="5155" actId="478"/>
          <ac:spMkLst>
            <pc:docMk/>
            <pc:sldMk cId="2455414118" sldId="2076138325"/>
            <ac:spMk id="50" creationId="{264320CD-352E-4491-9DD3-F6DDD149E998}"/>
          </ac:spMkLst>
        </pc:spChg>
        <pc:spChg chg="add del mod">
          <ac:chgData name="Roel Fauconnier (HE/HIM)" userId="109e38b7-6f18-46df-8c24-e72103493ef4" providerId="ADAL" clId="{1EB40A2F-19C4-4F54-BBF9-586A999CB688}" dt="2022-01-18T09:24:37.183" v="3131" actId="478"/>
          <ac:spMkLst>
            <pc:docMk/>
            <pc:sldMk cId="2455414118" sldId="2076138325"/>
            <ac:spMk id="50" creationId="{7CB72D2B-4786-4F9C-8177-4621A3C80165}"/>
          </ac:spMkLst>
        </pc:spChg>
        <pc:spChg chg="add del mod">
          <ac:chgData name="Roel Fauconnier (HE/HIM)" userId="109e38b7-6f18-46df-8c24-e72103493ef4" providerId="ADAL" clId="{1EB40A2F-19C4-4F54-BBF9-586A999CB688}" dt="2022-01-18T09:24:25.750" v="3120" actId="478"/>
          <ac:spMkLst>
            <pc:docMk/>
            <pc:sldMk cId="2455414118" sldId="2076138325"/>
            <ac:spMk id="53" creationId="{FD4E4199-6E66-4A14-9CF8-45593A71D0A1}"/>
          </ac:spMkLst>
        </pc:spChg>
        <pc:spChg chg="add del mod">
          <ac:chgData name="Roel Fauconnier (HE/HIM)" userId="109e38b7-6f18-46df-8c24-e72103493ef4" providerId="ADAL" clId="{1EB40A2F-19C4-4F54-BBF9-586A999CB688}" dt="2022-01-18T09:32:13.040" v="3241" actId="478"/>
          <ac:spMkLst>
            <pc:docMk/>
            <pc:sldMk cId="2455414118" sldId="2076138325"/>
            <ac:spMk id="54" creationId="{6602F24E-5022-45E3-B73E-5D833D0D5D09}"/>
          </ac:spMkLst>
        </pc:spChg>
        <pc:spChg chg="add del mod">
          <ac:chgData name="Roel Fauconnier (HE/HIM)" userId="109e38b7-6f18-46df-8c24-e72103493ef4" providerId="ADAL" clId="{1EB40A2F-19C4-4F54-BBF9-586A999CB688}" dt="2022-01-18T09:25:51.773" v="3151" actId="478"/>
          <ac:spMkLst>
            <pc:docMk/>
            <pc:sldMk cId="2455414118" sldId="2076138325"/>
            <ac:spMk id="55" creationId="{9A53AE2A-D875-41F6-9DEB-1D56537D3023}"/>
          </ac:spMkLst>
        </pc:spChg>
        <pc:spChg chg="add del mod">
          <ac:chgData name="Roel Fauconnier (HE/HIM)" userId="109e38b7-6f18-46df-8c24-e72103493ef4" providerId="ADAL" clId="{1EB40A2F-19C4-4F54-BBF9-586A999CB688}" dt="2022-01-18T09:24:33.174" v="3127" actId="478"/>
          <ac:spMkLst>
            <pc:docMk/>
            <pc:sldMk cId="2455414118" sldId="2076138325"/>
            <ac:spMk id="56" creationId="{7C69723B-EBEB-4BEB-B8D1-C9F2F50532D1}"/>
          </ac:spMkLst>
        </pc:spChg>
        <pc:spChg chg="mod">
          <ac:chgData name="Roel Fauconnier (HE/HIM)" userId="109e38b7-6f18-46df-8c24-e72103493ef4" providerId="ADAL" clId="{1EB40A2F-19C4-4F54-BBF9-586A999CB688}" dt="2022-01-17T19:14:53.466" v="3101"/>
          <ac:spMkLst>
            <pc:docMk/>
            <pc:sldMk cId="2455414118" sldId="2076138325"/>
            <ac:spMk id="58" creationId="{A2CE022F-79BA-4AE1-A2DB-3B5AB4189A19}"/>
          </ac:spMkLst>
        </pc:spChg>
        <pc:spChg chg="mod">
          <ac:chgData name="Roel Fauconnier (HE/HIM)" userId="109e38b7-6f18-46df-8c24-e72103493ef4" providerId="ADAL" clId="{1EB40A2F-19C4-4F54-BBF9-586A999CB688}" dt="2022-01-18T09:25:08.964" v="3140" actId="122"/>
          <ac:spMkLst>
            <pc:docMk/>
            <pc:sldMk cId="2455414118" sldId="2076138325"/>
            <ac:spMk id="59" creationId="{ED2AB21F-512D-41B9-98C7-22FC9CD57C30}"/>
          </ac:spMkLst>
        </pc:spChg>
        <pc:spChg chg="add mod">
          <ac:chgData name="Roel Fauconnier (HE/HIM)" userId="109e38b7-6f18-46df-8c24-e72103493ef4" providerId="ADAL" clId="{1EB40A2F-19C4-4F54-BBF9-586A999CB688}" dt="2022-01-18T09:43:14.123" v="3439" actId="1037"/>
          <ac:spMkLst>
            <pc:docMk/>
            <pc:sldMk cId="2455414118" sldId="2076138325"/>
            <ac:spMk id="65" creationId="{A7F3E993-CC13-4E32-A097-81CCCED2C43B}"/>
          </ac:spMkLst>
        </pc:spChg>
        <pc:spChg chg="add mod">
          <ac:chgData name="Roel Fauconnier (HE/HIM)" userId="109e38b7-6f18-46df-8c24-e72103493ef4" providerId="ADAL" clId="{1EB40A2F-19C4-4F54-BBF9-586A999CB688}" dt="2022-01-18T09:41:45.824" v="3397" actId="1076"/>
          <ac:spMkLst>
            <pc:docMk/>
            <pc:sldMk cId="2455414118" sldId="2076138325"/>
            <ac:spMk id="69" creationId="{BAFF08E1-D1C5-4E84-A551-DC65113F406A}"/>
          </ac:spMkLst>
        </pc:spChg>
        <pc:spChg chg="add mod">
          <ac:chgData name="Roel Fauconnier (HE/HIM)" userId="109e38b7-6f18-46df-8c24-e72103493ef4" providerId="ADAL" clId="{1EB40A2F-19C4-4F54-BBF9-586A999CB688}" dt="2022-01-18T09:41:57.578" v="3399" actId="1076"/>
          <ac:spMkLst>
            <pc:docMk/>
            <pc:sldMk cId="2455414118" sldId="2076138325"/>
            <ac:spMk id="106" creationId="{C8F55568-3196-4F4F-945A-4CE26479A148}"/>
          </ac:spMkLst>
        </pc:spChg>
        <pc:spChg chg="add mod">
          <ac:chgData name="Roel Fauconnier (HE/HIM)" userId="109e38b7-6f18-46df-8c24-e72103493ef4" providerId="ADAL" clId="{1EB40A2F-19C4-4F54-BBF9-586A999CB688}" dt="2022-01-18T09:40:46.728" v="3390" actId="1076"/>
          <ac:spMkLst>
            <pc:docMk/>
            <pc:sldMk cId="2455414118" sldId="2076138325"/>
            <ac:spMk id="108" creationId="{89185657-75CC-48E9-A9FC-7A4BC177C0CA}"/>
          </ac:spMkLst>
        </pc:spChg>
        <pc:spChg chg="add mod">
          <ac:chgData name="Roel Fauconnier (HE/HIM)" userId="109e38b7-6f18-46df-8c24-e72103493ef4" providerId="ADAL" clId="{1EB40A2F-19C4-4F54-BBF9-586A999CB688}" dt="2022-01-18T09:40:31.313" v="3387" actId="14100"/>
          <ac:spMkLst>
            <pc:docMk/>
            <pc:sldMk cId="2455414118" sldId="2076138325"/>
            <ac:spMk id="118" creationId="{951A915E-1DCD-40B6-8986-C181450350A1}"/>
          </ac:spMkLst>
        </pc:spChg>
        <pc:spChg chg="add mod">
          <ac:chgData name="Roel Fauconnier (HE/HIM)" userId="109e38b7-6f18-46df-8c24-e72103493ef4" providerId="ADAL" clId="{1EB40A2F-19C4-4F54-BBF9-586A999CB688}" dt="2022-01-18T09:40:34.198" v="3388" actId="14100"/>
          <ac:spMkLst>
            <pc:docMk/>
            <pc:sldMk cId="2455414118" sldId="2076138325"/>
            <ac:spMk id="125" creationId="{786009C0-972D-4971-8160-271E99328BCE}"/>
          </ac:spMkLst>
        </pc:spChg>
        <pc:grpChg chg="add del mod">
          <ac:chgData name="Roel Fauconnier (HE/HIM)" userId="109e38b7-6f18-46df-8c24-e72103493ef4" providerId="ADAL" clId="{1EB40A2F-19C4-4F54-BBF9-586A999CB688}" dt="2022-01-18T09:39:50.326" v="3373" actId="165"/>
          <ac:grpSpMkLst>
            <pc:docMk/>
            <pc:sldMk cId="2455414118" sldId="2076138325"/>
            <ac:grpSpMk id="17" creationId="{23201EC3-7F86-4FC3-97A4-975FCABCC1D6}"/>
          </ac:grpSpMkLst>
        </pc:grpChg>
        <pc:grpChg chg="add del mod">
          <ac:chgData name="Roel Fauconnier (HE/HIM)" userId="109e38b7-6f18-46df-8c24-e72103493ef4" providerId="ADAL" clId="{1EB40A2F-19C4-4F54-BBF9-586A999CB688}" dt="2022-01-18T09:25:47.410" v="3149" actId="478"/>
          <ac:grpSpMkLst>
            <pc:docMk/>
            <pc:sldMk cId="2455414118" sldId="2076138325"/>
            <ac:grpSpMk id="23" creationId="{8897DDBE-3D85-41E1-98E1-F73246BA1941}"/>
          </ac:grpSpMkLst>
        </pc:grpChg>
        <pc:grpChg chg="add del mod">
          <ac:chgData name="Roel Fauconnier (HE/HIM)" userId="109e38b7-6f18-46df-8c24-e72103493ef4" providerId="ADAL" clId="{1EB40A2F-19C4-4F54-BBF9-586A999CB688}" dt="2022-01-18T09:24:25.046" v="3119" actId="478"/>
          <ac:grpSpMkLst>
            <pc:docMk/>
            <pc:sldMk cId="2455414118" sldId="2076138325"/>
            <ac:grpSpMk id="31" creationId="{3303CF23-5A71-4166-8593-93FE51A97152}"/>
          </ac:grpSpMkLst>
        </pc:grpChg>
        <pc:grpChg chg="add mod">
          <ac:chgData name="Roel Fauconnier (HE/HIM)" userId="109e38b7-6f18-46df-8c24-e72103493ef4" providerId="ADAL" clId="{1EB40A2F-19C4-4F54-BBF9-586A999CB688}" dt="2022-01-24T10:21:16.386" v="5111" actId="1076"/>
          <ac:grpSpMkLst>
            <pc:docMk/>
            <pc:sldMk cId="2455414118" sldId="2076138325"/>
            <ac:grpSpMk id="33" creationId="{7441A607-34A5-4589-B205-C9AA063263AD}"/>
          </ac:grpSpMkLst>
        </pc:grpChg>
        <pc:grpChg chg="add del mod ord">
          <ac:chgData name="Roel Fauconnier (HE/HIM)" userId="109e38b7-6f18-46df-8c24-e72103493ef4" providerId="ADAL" clId="{1EB40A2F-19C4-4F54-BBF9-586A999CB688}" dt="2022-01-18T09:33:17.819" v="3255" actId="478"/>
          <ac:grpSpMkLst>
            <pc:docMk/>
            <pc:sldMk cId="2455414118" sldId="2076138325"/>
            <ac:grpSpMk id="57" creationId="{F847FE13-C355-4C81-9F53-8E444573686A}"/>
          </ac:grpSpMkLst>
        </pc:grpChg>
        <pc:grpChg chg="add mod">
          <ac:chgData name="Roel Fauconnier (HE/HIM)" userId="109e38b7-6f18-46df-8c24-e72103493ef4" providerId="ADAL" clId="{1EB40A2F-19C4-4F54-BBF9-586A999CB688}" dt="2022-01-18T09:43:14.123" v="3439" actId="1037"/>
          <ac:grpSpMkLst>
            <pc:docMk/>
            <pc:sldMk cId="2455414118" sldId="2076138325"/>
            <ac:grpSpMk id="74" creationId="{D91B385D-6F24-4A93-9C12-C5CAF1EAF11E}"/>
          </ac:grpSpMkLst>
        </pc:grpChg>
        <pc:grpChg chg="add mod">
          <ac:chgData name="Roel Fauconnier (HE/HIM)" userId="109e38b7-6f18-46df-8c24-e72103493ef4" providerId="ADAL" clId="{1EB40A2F-19C4-4F54-BBF9-586A999CB688}" dt="2022-01-18T09:41:45.824" v="3397" actId="1076"/>
          <ac:grpSpMkLst>
            <pc:docMk/>
            <pc:sldMk cId="2455414118" sldId="2076138325"/>
            <ac:grpSpMk id="75" creationId="{D5625817-FE54-4865-AB15-6B1F112E8FA3}"/>
          </ac:grpSpMkLst>
        </pc:grpChg>
        <pc:grpChg chg="add mod">
          <ac:chgData name="Roel Fauconnier (HE/HIM)" userId="109e38b7-6f18-46df-8c24-e72103493ef4" providerId="ADAL" clId="{1EB40A2F-19C4-4F54-BBF9-586A999CB688}" dt="2022-01-18T09:41:50.714" v="3398" actId="1076"/>
          <ac:grpSpMkLst>
            <pc:docMk/>
            <pc:sldMk cId="2455414118" sldId="2076138325"/>
            <ac:grpSpMk id="97" creationId="{B41F71C7-7247-4A8C-B856-8215F4F96735}"/>
          </ac:grpSpMkLst>
        </pc:grpChg>
        <pc:grpChg chg="add mod">
          <ac:chgData name="Roel Fauconnier (HE/HIM)" userId="109e38b7-6f18-46df-8c24-e72103493ef4" providerId="ADAL" clId="{1EB40A2F-19C4-4F54-BBF9-586A999CB688}" dt="2022-01-18T09:42:57.368" v="3421" actId="1076"/>
          <ac:grpSpMkLst>
            <pc:docMk/>
            <pc:sldMk cId="2455414118" sldId="2076138325"/>
            <ac:grpSpMk id="133" creationId="{5DC5323D-5328-4285-B0B5-5D12645C1264}"/>
          </ac:grpSpMkLst>
        </pc:grpChg>
        <pc:picChg chg="add del mod">
          <ac:chgData name="Roel Fauconnier (HE/HIM)" userId="109e38b7-6f18-46df-8c24-e72103493ef4" providerId="ADAL" clId="{1EB40A2F-19C4-4F54-BBF9-586A999CB688}" dt="2022-01-26T14:19:16.641" v="5390" actId="478"/>
          <ac:picMkLst>
            <pc:docMk/>
            <pc:sldMk cId="2455414118" sldId="2076138325"/>
            <ac:picMk id="3" creationId="{282C9F80-DE89-47B0-B157-79E61EF1E0C5}"/>
          </ac:picMkLst>
        </pc:picChg>
        <pc:picChg chg="add mod">
          <ac:chgData name="Roel Fauconnier (HE/HIM)" userId="109e38b7-6f18-46df-8c24-e72103493ef4" providerId="ADAL" clId="{1EB40A2F-19C4-4F54-BBF9-586A999CB688}" dt="2022-01-26T14:19:21.340" v="5392" actId="1076"/>
          <ac:picMkLst>
            <pc:docMk/>
            <pc:sldMk cId="2455414118" sldId="2076138325"/>
            <ac:picMk id="8" creationId="{9915D4A6-B09B-464E-9F13-4C31A1645F27}"/>
          </ac:picMkLst>
        </pc:picChg>
        <pc:picChg chg="add del mod">
          <ac:chgData name="Roel Fauconnier (HE/HIM)" userId="109e38b7-6f18-46df-8c24-e72103493ef4" providerId="ADAL" clId="{1EB40A2F-19C4-4F54-BBF9-586A999CB688}" dt="2022-01-18T09:33:18.388" v="3256" actId="478"/>
          <ac:picMkLst>
            <pc:docMk/>
            <pc:sldMk cId="2455414118" sldId="2076138325"/>
            <ac:picMk id="11" creationId="{4F39F4F1-98CA-425D-AE45-39DD3978F4B8}"/>
          </ac:picMkLst>
        </pc:picChg>
        <pc:picChg chg="add del mod">
          <ac:chgData name="Roel Fauconnier (HE/HIM)" userId="109e38b7-6f18-46df-8c24-e72103493ef4" providerId="ADAL" clId="{1EB40A2F-19C4-4F54-BBF9-586A999CB688}" dt="2022-01-18T09:33:18.828" v="3257" actId="478"/>
          <ac:picMkLst>
            <pc:docMk/>
            <pc:sldMk cId="2455414118" sldId="2076138325"/>
            <ac:picMk id="12" creationId="{2358E429-6245-405C-B017-327BEBE1A35D}"/>
          </ac:picMkLst>
        </pc:picChg>
        <pc:picChg chg="add del mod">
          <ac:chgData name="Roel Fauconnier (HE/HIM)" userId="109e38b7-6f18-46df-8c24-e72103493ef4" providerId="ADAL" clId="{1EB40A2F-19C4-4F54-BBF9-586A999CB688}" dt="2022-01-18T09:24:51.359" v="3134" actId="478"/>
          <ac:picMkLst>
            <pc:docMk/>
            <pc:sldMk cId="2455414118" sldId="2076138325"/>
            <ac:picMk id="13" creationId="{8EF98975-9499-4576-A2CA-1DE3401FDFB8}"/>
          </ac:picMkLst>
        </pc:picChg>
        <pc:picChg chg="add del mod">
          <ac:chgData name="Roel Fauconnier (HE/HIM)" userId="109e38b7-6f18-46df-8c24-e72103493ef4" providerId="ADAL" clId="{1EB40A2F-19C4-4F54-BBF9-586A999CB688}" dt="2022-01-18T09:33:13.889" v="3250" actId="478"/>
          <ac:picMkLst>
            <pc:docMk/>
            <pc:sldMk cId="2455414118" sldId="2076138325"/>
            <ac:picMk id="16" creationId="{BA0D1117-A22D-4794-BFD5-D1999F95037A}"/>
          </ac:picMkLst>
        </pc:picChg>
        <pc:picChg chg="add mod">
          <ac:chgData name="Roel Fauconnier (HE/HIM)" userId="109e38b7-6f18-46df-8c24-e72103493ef4" providerId="ADAL" clId="{1EB40A2F-19C4-4F54-BBF9-586A999CB688}" dt="2022-01-18T09:41:23.534" v="3395" actId="1076"/>
          <ac:picMkLst>
            <pc:docMk/>
            <pc:sldMk cId="2455414118" sldId="2076138325"/>
            <ac:picMk id="20" creationId="{AFBF257A-B01F-49B6-B132-65D229C3E3F2}"/>
          </ac:picMkLst>
        </pc:picChg>
        <pc:picChg chg="mod">
          <ac:chgData name="Roel Fauconnier (HE/HIM)" userId="109e38b7-6f18-46df-8c24-e72103493ef4" providerId="ADAL" clId="{1EB40A2F-19C4-4F54-BBF9-586A999CB688}" dt="2022-01-17T19:14:53.466" v="3101"/>
          <ac:picMkLst>
            <pc:docMk/>
            <pc:sldMk cId="2455414118" sldId="2076138325"/>
            <ac:picMk id="32" creationId="{1E963617-2DF7-43FE-BD3B-4E04934FF715}"/>
          </ac:picMkLst>
        </pc:picChg>
        <pc:picChg chg="add del mod">
          <ac:chgData name="Roel Fauconnier (HE/HIM)" userId="109e38b7-6f18-46df-8c24-e72103493ef4" providerId="ADAL" clId="{1EB40A2F-19C4-4F54-BBF9-586A999CB688}" dt="2022-01-18T09:24:28.633" v="3123" actId="478"/>
          <ac:picMkLst>
            <pc:docMk/>
            <pc:sldMk cId="2455414118" sldId="2076138325"/>
            <ac:picMk id="34" creationId="{E2E475A5-71E4-4379-AE6F-81E5471EC4F1}"/>
          </ac:picMkLst>
        </pc:picChg>
        <pc:picChg chg="mod">
          <ac:chgData name="Roel Fauconnier (HE/HIM)" userId="109e38b7-6f18-46df-8c24-e72103493ef4" providerId="ADAL" clId="{1EB40A2F-19C4-4F54-BBF9-586A999CB688}" dt="2022-01-24T10:21:16.386" v="5111" actId="1076"/>
          <ac:picMkLst>
            <pc:docMk/>
            <pc:sldMk cId="2455414118" sldId="2076138325"/>
            <ac:picMk id="35" creationId="{CF13C08B-BD57-409F-B3C8-9B2BE81FCBF0}"/>
          </ac:picMkLst>
        </pc:picChg>
        <pc:picChg chg="add del mod">
          <ac:chgData name="Roel Fauconnier (HE/HIM)" userId="109e38b7-6f18-46df-8c24-e72103493ef4" providerId="ADAL" clId="{1EB40A2F-19C4-4F54-BBF9-586A999CB688}" dt="2022-01-18T09:33:15.691" v="3253" actId="478"/>
          <ac:picMkLst>
            <pc:docMk/>
            <pc:sldMk cId="2455414118" sldId="2076138325"/>
            <ac:picMk id="45" creationId="{A14B74E2-781D-48F2-8A16-AB7173D47CE7}"/>
          </ac:picMkLst>
        </pc:picChg>
        <pc:picChg chg="add del mod">
          <ac:chgData name="Roel Fauconnier (HE/HIM)" userId="109e38b7-6f18-46df-8c24-e72103493ef4" providerId="ADAL" clId="{1EB40A2F-19C4-4F54-BBF9-586A999CB688}" dt="2022-01-18T09:33:13.346" v="3249" actId="478"/>
          <ac:picMkLst>
            <pc:docMk/>
            <pc:sldMk cId="2455414118" sldId="2076138325"/>
            <ac:picMk id="46" creationId="{72DEB213-58A9-49E7-98B1-C870775FFAFC}"/>
          </ac:picMkLst>
        </pc:picChg>
        <pc:picChg chg="add mod">
          <ac:chgData name="Roel Fauconnier (HE/HIM)" userId="109e38b7-6f18-46df-8c24-e72103493ef4" providerId="ADAL" clId="{1EB40A2F-19C4-4F54-BBF9-586A999CB688}" dt="2022-01-24T10:21:16.386" v="5111" actId="1076"/>
          <ac:picMkLst>
            <pc:docMk/>
            <pc:sldMk cId="2455414118" sldId="2076138325"/>
            <ac:picMk id="48" creationId="{E9330075-24DE-4774-AE83-1EF757B5F172}"/>
          </ac:picMkLst>
        </pc:picChg>
        <pc:picChg chg="add mod">
          <ac:chgData name="Roel Fauconnier (HE/HIM)" userId="109e38b7-6f18-46df-8c24-e72103493ef4" providerId="ADAL" clId="{1EB40A2F-19C4-4F54-BBF9-586A999CB688}" dt="2022-01-24T10:21:16.386" v="5111" actId="1076"/>
          <ac:picMkLst>
            <pc:docMk/>
            <pc:sldMk cId="2455414118" sldId="2076138325"/>
            <ac:picMk id="49" creationId="{49D49B9F-CF48-4179-B9AB-B3636EF02E97}"/>
          </ac:picMkLst>
        </pc:picChg>
        <pc:picChg chg="add del mod">
          <ac:chgData name="Roel Fauconnier (HE/HIM)" userId="109e38b7-6f18-46df-8c24-e72103493ef4" providerId="ADAL" clId="{1EB40A2F-19C4-4F54-BBF9-586A999CB688}" dt="2022-01-18T09:24:26.635" v="3121" actId="478"/>
          <ac:picMkLst>
            <pc:docMk/>
            <pc:sldMk cId="2455414118" sldId="2076138325"/>
            <ac:picMk id="51" creationId="{E4474105-CC22-4E75-B016-815B05BF5BB8}"/>
          </ac:picMkLst>
        </pc:picChg>
        <pc:picChg chg="add del mod">
          <ac:chgData name="Roel Fauconnier (HE/HIM)" userId="109e38b7-6f18-46df-8c24-e72103493ef4" providerId="ADAL" clId="{1EB40A2F-19C4-4F54-BBF9-586A999CB688}" dt="2022-01-18T09:33:15.018" v="3252" actId="478"/>
          <ac:picMkLst>
            <pc:docMk/>
            <pc:sldMk cId="2455414118" sldId="2076138325"/>
            <ac:picMk id="60" creationId="{A3056665-B7A5-4C56-9278-68D7CD04B28B}"/>
          </ac:picMkLst>
        </pc:picChg>
        <pc:picChg chg="add del mod">
          <ac:chgData name="Roel Fauconnier (HE/HIM)" userId="109e38b7-6f18-46df-8c24-e72103493ef4" providerId="ADAL" clId="{1EB40A2F-19C4-4F54-BBF9-586A999CB688}" dt="2022-01-18T09:33:14.540" v="3251" actId="478"/>
          <ac:picMkLst>
            <pc:docMk/>
            <pc:sldMk cId="2455414118" sldId="2076138325"/>
            <ac:picMk id="61" creationId="{4279E52A-B122-4F10-9D1F-F28D713EC547}"/>
          </ac:picMkLst>
        </pc:picChg>
        <pc:picChg chg="add del mod">
          <ac:chgData name="Roel Fauconnier (HE/HIM)" userId="109e38b7-6f18-46df-8c24-e72103493ef4" providerId="ADAL" clId="{1EB40A2F-19C4-4F54-BBF9-586A999CB688}" dt="2022-01-18T09:27:45.526" v="3191" actId="478"/>
          <ac:picMkLst>
            <pc:docMk/>
            <pc:sldMk cId="2455414118" sldId="2076138325"/>
            <ac:picMk id="67" creationId="{EA45072B-22CA-428F-BC56-3958DA53253B}"/>
          </ac:picMkLst>
        </pc:picChg>
        <pc:picChg chg="add mod">
          <ac:chgData name="Roel Fauconnier (HE/HIM)" userId="109e38b7-6f18-46df-8c24-e72103493ef4" providerId="ADAL" clId="{1EB40A2F-19C4-4F54-BBF9-586A999CB688}" dt="2022-01-18T09:41:45.824" v="3397" actId="1076"/>
          <ac:picMkLst>
            <pc:docMk/>
            <pc:sldMk cId="2455414118" sldId="2076138325"/>
            <ac:picMk id="71" creationId="{D0D3612A-D991-4B07-9609-D15A5F32AB26}"/>
          </ac:picMkLst>
        </pc:picChg>
        <pc:picChg chg="add mod">
          <ac:chgData name="Roel Fauconnier (HE/HIM)" userId="109e38b7-6f18-46df-8c24-e72103493ef4" providerId="ADAL" clId="{1EB40A2F-19C4-4F54-BBF9-586A999CB688}" dt="2022-01-18T09:43:14.123" v="3439" actId="1037"/>
          <ac:picMkLst>
            <pc:docMk/>
            <pc:sldMk cId="2455414118" sldId="2076138325"/>
            <ac:picMk id="73" creationId="{07370DEF-F3F1-411C-AC5D-71ACF4842A59}"/>
          </ac:picMkLst>
        </pc:picChg>
        <pc:picChg chg="add mod">
          <ac:chgData name="Roel Fauconnier (HE/HIM)" userId="109e38b7-6f18-46df-8c24-e72103493ef4" providerId="ADAL" clId="{1EB40A2F-19C4-4F54-BBF9-586A999CB688}" dt="2022-01-18T09:42:27.530" v="3412" actId="1035"/>
          <ac:picMkLst>
            <pc:docMk/>
            <pc:sldMk cId="2455414118" sldId="2076138325"/>
            <ac:picMk id="78" creationId="{082E769B-8E59-43DE-BF37-1F99A2FEE0F5}"/>
          </ac:picMkLst>
        </pc:picChg>
        <pc:picChg chg="add mod">
          <ac:chgData name="Roel Fauconnier (HE/HIM)" userId="109e38b7-6f18-46df-8c24-e72103493ef4" providerId="ADAL" clId="{1EB40A2F-19C4-4F54-BBF9-586A999CB688}" dt="2022-01-18T09:42:20.320" v="3403" actId="208"/>
          <ac:picMkLst>
            <pc:docMk/>
            <pc:sldMk cId="2455414118" sldId="2076138325"/>
            <ac:picMk id="80" creationId="{86675C24-F4B4-4E58-B579-8B75D43C2499}"/>
          </ac:picMkLst>
        </pc:picChg>
        <pc:picChg chg="add del mod">
          <ac:chgData name="Roel Fauconnier (HE/HIM)" userId="109e38b7-6f18-46df-8c24-e72103493ef4" providerId="ADAL" clId="{1EB40A2F-19C4-4F54-BBF9-586A999CB688}" dt="2022-01-18T09:31:18.195" v="3230" actId="478"/>
          <ac:picMkLst>
            <pc:docMk/>
            <pc:sldMk cId="2455414118" sldId="2076138325"/>
            <ac:picMk id="82" creationId="{43D63896-35E0-422A-9D53-61F918952C01}"/>
          </ac:picMkLst>
        </pc:picChg>
        <pc:picChg chg="add mod">
          <ac:chgData name="Roel Fauconnier (HE/HIM)" userId="109e38b7-6f18-46df-8c24-e72103493ef4" providerId="ADAL" clId="{1EB40A2F-19C4-4F54-BBF9-586A999CB688}" dt="2022-01-18T09:41:50.714" v="3398" actId="1076"/>
          <ac:picMkLst>
            <pc:docMk/>
            <pc:sldMk cId="2455414118" sldId="2076138325"/>
            <ac:picMk id="96" creationId="{BE25002E-360B-44C4-A695-7BC7A868187B}"/>
          </ac:picMkLst>
        </pc:picChg>
        <pc:picChg chg="add mod">
          <ac:chgData name="Roel Fauconnier (HE/HIM)" userId="109e38b7-6f18-46df-8c24-e72103493ef4" providerId="ADAL" clId="{1EB40A2F-19C4-4F54-BBF9-586A999CB688}" dt="2022-01-18T09:42:27.530" v="3412" actId="1035"/>
          <ac:picMkLst>
            <pc:docMk/>
            <pc:sldMk cId="2455414118" sldId="2076138325"/>
            <ac:picMk id="112" creationId="{4ECA0D96-AD9D-4DA9-9D74-F7731299600E}"/>
          </ac:picMkLst>
        </pc:picChg>
        <pc:picChg chg="add mod">
          <ac:chgData name="Roel Fauconnier (HE/HIM)" userId="109e38b7-6f18-46df-8c24-e72103493ef4" providerId="ADAL" clId="{1EB40A2F-19C4-4F54-BBF9-586A999CB688}" dt="2022-01-18T09:42:27.530" v="3412" actId="1035"/>
          <ac:picMkLst>
            <pc:docMk/>
            <pc:sldMk cId="2455414118" sldId="2076138325"/>
            <ac:picMk id="123" creationId="{4F701482-9F90-4DA1-AF38-EB19649876FD}"/>
          </ac:picMkLst>
        </pc:picChg>
        <pc:cxnChg chg="add del mod">
          <ac:chgData name="Roel Fauconnier (HE/HIM)" userId="109e38b7-6f18-46df-8c24-e72103493ef4" providerId="ADAL" clId="{1EB40A2F-19C4-4F54-BBF9-586A999CB688}" dt="2022-01-18T09:33:29.619" v="3261" actId="478"/>
          <ac:cxnSpMkLst>
            <pc:docMk/>
            <pc:sldMk cId="2455414118" sldId="2076138325"/>
            <ac:cxnSpMk id="21" creationId="{3D7D75AE-EBAC-4299-A35D-EF604EA6F745}"/>
          </ac:cxnSpMkLst>
        </pc:cxnChg>
        <pc:cxnChg chg="add del mod">
          <ac:chgData name="Roel Fauconnier (HE/HIM)" userId="109e38b7-6f18-46df-8c24-e72103493ef4" providerId="ADAL" clId="{1EB40A2F-19C4-4F54-BBF9-586A999CB688}" dt="2022-01-18T09:25:48.445" v="3150" actId="478"/>
          <ac:cxnSpMkLst>
            <pc:docMk/>
            <pc:sldMk cId="2455414118" sldId="2076138325"/>
            <ac:cxnSpMk id="29" creationId="{BB994A7F-EAC8-423E-9E40-FD5A9E302807}"/>
          </ac:cxnSpMkLst>
        </pc:cxnChg>
        <pc:cxnChg chg="add del mod">
          <ac:chgData name="Roel Fauconnier (HE/HIM)" userId="109e38b7-6f18-46df-8c24-e72103493ef4" providerId="ADAL" clId="{1EB40A2F-19C4-4F54-BBF9-586A999CB688}" dt="2022-01-18T09:24:23.785" v="3117" actId="478"/>
          <ac:cxnSpMkLst>
            <pc:docMk/>
            <pc:sldMk cId="2455414118" sldId="2076138325"/>
            <ac:cxnSpMk id="35" creationId="{580219EE-7058-4029-A7F2-02AC7343AE40}"/>
          </ac:cxnSpMkLst>
        </pc:cxnChg>
        <pc:cxnChg chg="add del mod">
          <ac:chgData name="Roel Fauconnier (HE/HIM)" userId="109e38b7-6f18-46df-8c24-e72103493ef4" providerId="ADAL" clId="{1EB40A2F-19C4-4F54-BBF9-586A999CB688}" dt="2022-01-18T09:24:31.222" v="3126" actId="478"/>
          <ac:cxnSpMkLst>
            <pc:docMk/>
            <pc:sldMk cId="2455414118" sldId="2076138325"/>
            <ac:cxnSpMk id="36" creationId="{D22364D4-8005-4240-8856-1F30F2F60211}"/>
          </ac:cxnSpMkLst>
        </pc:cxnChg>
        <pc:cxnChg chg="add mod">
          <ac:chgData name="Roel Fauconnier (HE/HIM)" userId="109e38b7-6f18-46df-8c24-e72103493ef4" providerId="ADAL" clId="{1EB40A2F-19C4-4F54-BBF9-586A999CB688}" dt="2022-01-24T10:21:16.386" v="5111" actId="1076"/>
          <ac:cxnSpMkLst>
            <pc:docMk/>
            <pc:sldMk cId="2455414118" sldId="2076138325"/>
            <ac:cxnSpMk id="39" creationId="{474D5C6E-849D-4BCB-9179-A09219107502}"/>
          </ac:cxnSpMkLst>
        </pc:cxnChg>
        <pc:cxnChg chg="add del mod">
          <ac:chgData name="Roel Fauconnier (HE/HIM)" userId="109e38b7-6f18-46df-8c24-e72103493ef4" providerId="ADAL" clId="{1EB40A2F-19C4-4F54-BBF9-586A999CB688}" dt="2022-01-18T09:25:52.773" v="3152" actId="478"/>
          <ac:cxnSpMkLst>
            <pc:docMk/>
            <pc:sldMk cId="2455414118" sldId="2076138325"/>
            <ac:cxnSpMk id="39" creationId="{9838D389-EFEE-4729-88EF-4FBC92A61014}"/>
          </ac:cxnSpMkLst>
        </pc:cxnChg>
        <pc:cxnChg chg="add del mod">
          <ac:chgData name="Roel Fauconnier (HE/HIM)" userId="109e38b7-6f18-46df-8c24-e72103493ef4" providerId="ADAL" clId="{1EB40A2F-19C4-4F54-BBF9-586A999CB688}" dt="2022-01-18T09:24:24.641" v="3118" actId="478"/>
          <ac:cxnSpMkLst>
            <pc:docMk/>
            <pc:sldMk cId="2455414118" sldId="2076138325"/>
            <ac:cxnSpMk id="40" creationId="{BABB5801-F06A-4A3C-AD99-5ADAA42D7A05}"/>
          </ac:cxnSpMkLst>
        </pc:cxnChg>
        <pc:cxnChg chg="add mod">
          <ac:chgData name="Roel Fauconnier (HE/HIM)" userId="109e38b7-6f18-46df-8c24-e72103493ef4" providerId="ADAL" clId="{1EB40A2F-19C4-4F54-BBF9-586A999CB688}" dt="2022-01-24T10:21:16.386" v="5111" actId="1076"/>
          <ac:cxnSpMkLst>
            <pc:docMk/>
            <pc:sldMk cId="2455414118" sldId="2076138325"/>
            <ac:cxnSpMk id="41" creationId="{B62A159D-F20B-43F5-8C45-AAD981008A32}"/>
          </ac:cxnSpMkLst>
        </pc:cxnChg>
        <pc:cxnChg chg="add del mod">
          <ac:chgData name="Roel Fauconnier (HE/HIM)" userId="109e38b7-6f18-46df-8c24-e72103493ef4" providerId="ADAL" clId="{1EB40A2F-19C4-4F54-BBF9-586A999CB688}" dt="2022-01-18T09:25:53.810" v="3153" actId="478"/>
          <ac:cxnSpMkLst>
            <pc:docMk/>
            <pc:sldMk cId="2455414118" sldId="2076138325"/>
            <ac:cxnSpMk id="43" creationId="{66FA1690-2D11-42F2-8251-FBC98527FFF3}"/>
          </ac:cxnSpMkLst>
        </pc:cxnChg>
        <pc:cxnChg chg="add mod">
          <ac:chgData name="Roel Fauconnier (HE/HIM)" userId="109e38b7-6f18-46df-8c24-e72103493ef4" providerId="ADAL" clId="{1EB40A2F-19C4-4F54-BBF9-586A999CB688}" dt="2022-01-24T10:21:16.386" v="5111" actId="1076"/>
          <ac:cxnSpMkLst>
            <pc:docMk/>
            <pc:sldMk cId="2455414118" sldId="2076138325"/>
            <ac:cxnSpMk id="44" creationId="{0544C27A-9D42-4F0F-9799-DDA8B27A9A88}"/>
          </ac:cxnSpMkLst>
        </pc:cxnChg>
        <pc:cxnChg chg="add del mod">
          <ac:chgData name="Roel Fauconnier (HE/HIM)" userId="109e38b7-6f18-46df-8c24-e72103493ef4" providerId="ADAL" clId="{1EB40A2F-19C4-4F54-BBF9-586A999CB688}" dt="2022-01-18T09:32:13.795" v="3242" actId="478"/>
          <ac:cxnSpMkLst>
            <pc:docMk/>
            <pc:sldMk cId="2455414118" sldId="2076138325"/>
            <ac:cxnSpMk id="44" creationId="{DEADAA27-2D3B-4DCD-ABA3-9418F6E6B602}"/>
          </ac:cxnSpMkLst>
        </pc:cxnChg>
        <pc:cxnChg chg="add mod">
          <ac:chgData name="Roel Fauconnier (HE/HIM)" userId="109e38b7-6f18-46df-8c24-e72103493ef4" providerId="ADAL" clId="{1EB40A2F-19C4-4F54-BBF9-586A999CB688}" dt="2022-01-24T10:21:16.386" v="5111" actId="1076"/>
          <ac:cxnSpMkLst>
            <pc:docMk/>
            <pc:sldMk cId="2455414118" sldId="2076138325"/>
            <ac:cxnSpMk id="47" creationId="{15C6C131-C362-4809-8D5B-4700E1ACC80A}"/>
          </ac:cxnSpMkLst>
        </pc:cxnChg>
        <pc:cxnChg chg="add del mod">
          <ac:chgData name="Roel Fauconnier (HE/HIM)" userId="109e38b7-6f18-46df-8c24-e72103493ef4" providerId="ADAL" clId="{1EB40A2F-19C4-4F54-BBF9-586A999CB688}" dt="2022-01-18T09:24:35.010" v="3129" actId="478"/>
          <ac:cxnSpMkLst>
            <pc:docMk/>
            <pc:sldMk cId="2455414118" sldId="2076138325"/>
            <ac:cxnSpMk id="47" creationId="{400FA559-4A24-497E-BC83-5CC977F6F077}"/>
          </ac:cxnSpMkLst>
        </pc:cxnChg>
        <pc:cxnChg chg="add del mod">
          <ac:chgData name="Roel Fauconnier (HE/HIM)" userId="109e38b7-6f18-46df-8c24-e72103493ef4" providerId="ADAL" clId="{1EB40A2F-19C4-4F54-BBF9-586A999CB688}" dt="2022-01-18T09:24:35.803" v="3130" actId="478"/>
          <ac:cxnSpMkLst>
            <pc:docMk/>
            <pc:sldMk cId="2455414118" sldId="2076138325"/>
            <ac:cxnSpMk id="49" creationId="{9693F2B0-8A72-417C-A15B-226CD42032DF}"/>
          </ac:cxnSpMkLst>
        </pc:cxnChg>
        <pc:cxnChg chg="add del mod">
          <ac:chgData name="Roel Fauconnier (HE/HIM)" userId="109e38b7-6f18-46df-8c24-e72103493ef4" providerId="ADAL" clId="{1EB40A2F-19C4-4F54-BBF9-586A999CB688}" dt="2022-01-18T09:24:28.077" v="3122" actId="478"/>
          <ac:cxnSpMkLst>
            <pc:docMk/>
            <pc:sldMk cId="2455414118" sldId="2076138325"/>
            <ac:cxnSpMk id="52" creationId="{A706D310-D3E3-43B4-825B-709387D911B7}"/>
          </ac:cxnSpMkLst>
        </pc:cxnChg>
        <pc:cxnChg chg="add mod">
          <ac:chgData name="Roel Fauconnier (HE/HIM)" userId="109e38b7-6f18-46df-8c24-e72103493ef4" providerId="ADAL" clId="{1EB40A2F-19C4-4F54-BBF9-586A999CB688}" dt="2022-01-18T09:39:02.907" v="3368" actId="1037"/>
          <ac:cxnSpMkLst>
            <pc:docMk/>
            <pc:sldMk cId="2455414118" sldId="2076138325"/>
            <ac:cxnSpMk id="84" creationId="{CE70837D-A8A8-42FF-B97C-2AB0B51A5D78}"/>
          </ac:cxnSpMkLst>
        </pc:cxnChg>
        <pc:cxnChg chg="add mod">
          <ac:chgData name="Roel Fauconnier (HE/HIM)" userId="109e38b7-6f18-46df-8c24-e72103493ef4" providerId="ADAL" clId="{1EB40A2F-19C4-4F54-BBF9-586A999CB688}" dt="2022-01-18T09:41:45.824" v="3397" actId="1076"/>
          <ac:cxnSpMkLst>
            <pc:docMk/>
            <pc:sldMk cId="2455414118" sldId="2076138325"/>
            <ac:cxnSpMk id="88" creationId="{DB78CD66-2DC4-4754-93DC-265733374A71}"/>
          </ac:cxnSpMkLst>
        </pc:cxnChg>
        <pc:cxnChg chg="add mod">
          <ac:chgData name="Roel Fauconnier (HE/HIM)" userId="109e38b7-6f18-46df-8c24-e72103493ef4" providerId="ADAL" clId="{1EB40A2F-19C4-4F54-BBF9-586A999CB688}" dt="2022-01-18T09:43:14.123" v="3439" actId="1037"/>
          <ac:cxnSpMkLst>
            <pc:docMk/>
            <pc:sldMk cId="2455414118" sldId="2076138325"/>
            <ac:cxnSpMk id="92" creationId="{95F0CF67-56F3-4AD6-BD8D-6FD454D6382F}"/>
          </ac:cxnSpMkLst>
        </pc:cxnChg>
        <pc:cxnChg chg="add mod">
          <ac:chgData name="Roel Fauconnier (HE/HIM)" userId="109e38b7-6f18-46df-8c24-e72103493ef4" providerId="ADAL" clId="{1EB40A2F-19C4-4F54-BBF9-586A999CB688}" dt="2022-01-18T09:43:14.123" v="3439" actId="1037"/>
          <ac:cxnSpMkLst>
            <pc:docMk/>
            <pc:sldMk cId="2455414118" sldId="2076138325"/>
            <ac:cxnSpMk id="99" creationId="{1C0D5561-ABA7-44FC-92E8-4E0AC22B0535}"/>
          </ac:cxnSpMkLst>
        </pc:cxnChg>
        <pc:cxnChg chg="add mod">
          <ac:chgData name="Roel Fauconnier (HE/HIM)" userId="109e38b7-6f18-46df-8c24-e72103493ef4" providerId="ADAL" clId="{1EB40A2F-19C4-4F54-BBF9-586A999CB688}" dt="2022-01-18T09:41:50.714" v="3398" actId="1076"/>
          <ac:cxnSpMkLst>
            <pc:docMk/>
            <pc:sldMk cId="2455414118" sldId="2076138325"/>
            <ac:cxnSpMk id="103" creationId="{46226FCD-13B4-412A-B442-04671576D52B}"/>
          </ac:cxnSpMkLst>
        </pc:cxnChg>
        <pc:cxnChg chg="add mod">
          <ac:chgData name="Roel Fauconnier (HE/HIM)" userId="109e38b7-6f18-46df-8c24-e72103493ef4" providerId="ADAL" clId="{1EB40A2F-19C4-4F54-BBF9-586A999CB688}" dt="2022-01-18T09:43:14.123" v="3439" actId="1037"/>
          <ac:cxnSpMkLst>
            <pc:docMk/>
            <pc:sldMk cId="2455414118" sldId="2076138325"/>
            <ac:cxnSpMk id="114" creationId="{FCC5009C-6A5A-4D41-8631-36E0F20B8FAB}"/>
          </ac:cxnSpMkLst>
        </pc:cxnChg>
        <pc:cxnChg chg="add mod">
          <ac:chgData name="Roel Fauconnier (HE/HIM)" userId="109e38b7-6f18-46df-8c24-e72103493ef4" providerId="ADAL" clId="{1EB40A2F-19C4-4F54-BBF9-586A999CB688}" dt="2022-01-18T09:43:14.123" v="3439" actId="1037"/>
          <ac:cxnSpMkLst>
            <pc:docMk/>
            <pc:sldMk cId="2455414118" sldId="2076138325"/>
            <ac:cxnSpMk id="127" creationId="{4CBE4EB1-42EE-4104-A332-5739A805876F}"/>
          </ac:cxnSpMkLst>
        </pc:cxnChg>
      </pc:sldChg>
      <pc:sldChg chg="addSp delSp modSp add mod modNotesTx">
        <pc:chgData name="Roel Fauconnier (HE/HIM)" userId="109e38b7-6f18-46df-8c24-e72103493ef4" providerId="ADAL" clId="{1EB40A2F-19C4-4F54-BBF9-586A999CB688}" dt="2022-01-26T14:18:59.006" v="5386" actId="1076"/>
        <pc:sldMkLst>
          <pc:docMk/>
          <pc:sldMk cId="1691058712" sldId="2076138326"/>
        </pc:sldMkLst>
        <pc:spChg chg="add mod">
          <ac:chgData name="Roel Fauconnier (HE/HIM)" userId="109e38b7-6f18-46df-8c24-e72103493ef4" providerId="ADAL" clId="{1EB40A2F-19C4-4F54-BBF9-586A999CB688}" dt="2022-01-24T10:25:28.697" v="5177" actId="1076"/>
          <ac:spMkLst>
            <pc:docMk/>
            <pc:sldMk cId="1691058712" sldId="2076138326"/>
            <ac:spMk id="2" creationId="{DC8A11A7-4BA2-4B98-91DB-E76357B1D2A2}"/>
          </ac:spMkLst>
        </pc:spChg>
        <pc:spChg chg="del mod">
          <ac:chgData name="Roel Fauconnier (HE/HIM)" userId="109e38b7-6f18-46df-8c24-e72103493ef4" providerId="ADAL" clId="{1EB40A2F-19C4-4F54-BBF9-586A999CB688}" dt="2022-01-18T16:33:01.503" v="3634" actId="478"/>
          <ac:spMkLst>
            <pc:docMk/>
            <pc:sldMk cId="1691058712" sldId="2076138326"/>
            <ac:spMk id="3" creationId="{4D574DAF-C0C5-403C-9B44-D967AB2584A4}"/>
          </ac:spMkLst>
        </pc:spChg>
        <pc:spChg chg="add del mod">
          <ac:chgData name="Roel Fauconnier (HE/HIM)" userId="109e38b7-6f18-46df-8c24-e72103493ef4" providerId="ADAL" clId="{1EB40A2F-19C4-4F54-BBF9-586A999CB688}" dt="2022-01-24T09:32:42.973" v="4927" actId="478"/>
          <ac:spMkLst>
            <pc:docMk/>
            <pc:sldMk cId="1691058712" sldId="2076138326"/>
            <ac:spMk id="3" creationId="{FAB8843E-D3EB-4939-A83F-C6DFBA1CB395}"/>
          </ac:spMkLst>
        </pc:spChg>
        <pc:spChg chg="add del mod">
          <ac:chgData name="Roel Fauconnier (HE/HIM)" userId="109e38b7-6f18-46df-8c24-e72103493ef4" providerId="ADAL" clId="{1EB40A2F-19C4-4F54-BBF9-586A999CB688}" dt="2022-01-24T09:32:41.448" v="4926" actId="478"/>
          <ac:spMkLst>
            <pc:docMk/>
            <pc:sldMk cId="1691058712" sldId="2076138326"/>
            <ac:spMk id="4" creationId="{A18B5254-ED80-42F3-B960-9F4334E4CB72}"/>
          </ac:spMkLst>
        </pc:spChg>
        <pc:spChg chg="del">
          <ac:chgData name="Roel Fauconnier (HE/HIM)" userId="109e38b7-6f18-46df-8c24-e72103493ef4" providerId="ADAL" clId="{1EB40A2F-19C4-4F54-BBF9-586A999CB688}" dt="2022-01-18T16:33:03.050" v="3635" actId="478"/>
          <ac:spMkLst>
            <pc:docMk/>
            <pc:sldMk cId="1691058712" sldId="2076138326"/>
            <ac:spMk id="6" creationId="{05C65CE2-5FC2-49B2-B4A9-7E0575B9A2DC}"/>
          </ac:spMkLst>
        </pc:spChg>
        <pc:spChg chg="del mod ord">
          <ac:chgData name="Roel Fauconnier (HE/HIM)" userId="109e38b7-6f18-46df-8c24-e72103493ef4" providerId="ADAL" clId="{1EB40A2F-19C4-4F54-BBF9-586A999CB688}" dt="2022-01-19T18:19:27.187" v="4346" actId="478"/>
          <ac:spMkLst>
            <pc:docMk/>
            <pc:sldMk cId="1691058712" sldId="2076138326"/>
            <ac:spMk id="9" creationId="{8EFDC897-21BD-429D-B1CD-AD9FD64F048E}"/>
          </ac:spMkLst>
        </pc:spChg>
        <pc:spChg chg="add mod ord">
          <ac:chgData name="Roel Fauconnier (HE/HIM)" userId="109e38b7-6f18-46df-8c24-e72103493ef4" providerId="ADAL" clId="{1EB40A2F-19C4-4F54-BBF9-586A999CB688}" dt="2022-01-24T10:27:46.737" v="5194" actId="167"/>
          <ac:spMkLst>
            <pc:docMk/>
            <pc:sldMk cId="1691058712" sldId="2076138326"/>
            <ac:spMk id="10" creationId="{63B44D84-7DD4-400C-8295-E21AC5037A65}"/>
          </ac:spMkLst>
        </pc:spChg>
        <pc:spChg chg="del mod ord">
          <ac:chgData name="Roel Fauconnier (HE/HIM)" userId="109e38b7-6f18-46df-8c24-e72103493ef4" providerId="ADAL" clId="{1EB40A2F-19C4-4F54-BBF9-586A999CB688}" dt="2022-01-19T18:19:27.187" v="4346" actId="478"/>
          <ac:spMkLst>
            <pc:docMk/>
            <pc:sldMk cId="1691058712" sldId="2076138326"/>
            <ac:spMk id="12" creationId="{33D568AD-66B6-4FA7-B6DA-EF0EEE82CCCB}"/>
          </ac:spMkLst>
        </pc:spChg>
        <pc:spChg chg="del mod ord">
          <ac:chgData name="Roel Fauconnier (HE/HIM)" userId="109e38b7-6f18-46df-8c24-e72103493ef4" providerId="ADAL" clId="{1EB40A2F-19C4-4F54-BBF9-586A999CB688}" dt="2022-01-19T18:19:27.187" v="4346" actId="478"/>
          <ac:spMkLst>
            <pc:docMk/>
            <pc:sldMk cId="1691058712" sldId="2076138326"/>
            <ac:spMk id="15" creationId="{65E8346D-FF42-4E69-BA3F-DA453E89B36B}"/>
          </ac:spMkLst>
        </pc:spChg>
        <pc:spChg chg="add del mod ord">
          <ac:chgData name="Roel Fauconnier (HE/HIM)" userId="109e38b7-6f18-46df-8c24-e72103493ef4" providerId="ADAL" clId="{1EB40A2F-19C4-4F54-BBF9-586A999CB688}" dt="2022-01-20T13:30:11.017" v="4524" actId="478"/>
          <ac:spMkLst>
            <pc:docMk/>
            <pc:sldMk cId="1691058712" sldId="2076138326"/>
            <ac:spMk id="16" creationId="{693C1A19-0CD1-4CC0-8CB8-C745ED6DFF52}"/>
          </ac:spMkLst>
        </pc:spChg>
        <pc:spChg chg="add mod">
          <ac:chgData name="Roel Fauconnier (HE/HIM)" userId="109e38b7-6f18-46df-8c24-e72103493ef4" providerId="ADAL" clId="{1EB40A2F-19C4-4F54-BBF9-586A999CB688}" dt="2022-01-24T10:25:28.697" v="5177" actId="1076"/>
          <ac:spMkLst>
            <pc:docMk/>
            <pc:sldMk cId="1691058712" sldId="2076138326"/>
            <ac:spMk id="17" creationId="{F309040E-D4DE-4FD5-8A58-D488E586DE35}"/>
          </ac:spMkLst>
        </pc:spChg>
        <pc:spChg chg="del">
          <ac:chgData name="Roel Fauconnier (HE/HIM)" userId="109e38b7-6f18-46df-8c24-e72103493ef4" providerId="ADAL" clId="{1EB40A2F-19C4-4F54-BBF9-586A999CB688}" dt="2022-01-18T16:32:51.437" v="3623" actId="478"/>
          <ac:spMkLst>
            <pc:docMk/>
            <pc:sldMk cId="1691058712" sldId="2076138326"/>
            <ac:spMk id="21" creationId="{976FF665-BF7B-44A4-BAF8-13E349113A30}"/>
          </ac:spMkLst>
        </pc:spChg>
        <pc:spChg chg="del">
          <ac:chgData name="Roel Fauconnier (HE/HIM)" userId="109e38b7-6f18-46df-8c24-e72103493ef4" providerId="ADAL" clId="{1EB40A2F-19C4-4F54-BBF9-586A999CB688}" dt="2022-01-18T16:19:23.701" v="3522" actId="478"/>
          <ac:spMkLst>
            <pc:docMk/>
            <pc:sldMk cId="1691058712" sldId="2076138326"/>
            <ac:spMk id="22" creationId="{2FBF9FE0-07C2-43AF-8B77-EF87245CF2D1}"/>
          </ac:spMkLst>
        </pc:spChg>
        <pc:spChg chg="del mod">
          <ac:chgData name="Roel Fauconnier (HE/HIM)" userId="109e38b7-6f18-46df-8c24-e72103493ef4" providerId="ADAL" clId="{1EB40A2F-19C4-4F54-BBF9-586A999CB688}" dt="2022-01-18T16:19:25.347" v="3525" actId="478"/>
          <ac:spMkLst>
            <pc:docMk/>
            <pc:sldMk cId="1691058712" sldId="2076138326"/>
            <ac:spMk id="24" creationId="{EDDCF468-7311-468B-ACF3-B66D0C81EF65}"/>
          </ac:spMkLst>
        </pc:spChg>
        <pc:spChg chg="del">
          <ac:chgData name="Roel Fauconnier (HE/HIM)" userId="109e38b7-6f18-46df-8c24-e72103493ef4" providerId="ADAL" clId="{1EB40A2F-19C4-4F54-BBF9-586A999CB688}" dt="2022-01-18T16:19:25.871" v="3526" actId="478"/>
          <ac:spMkLst>
            <pc:docMk/>
            <pc:sldMk cId="1691058712" sldId="2076138326"/>
            <ac:spMk id="25" creationId="{02AC0C8F-6C6C-4424-A6D0-15244BE62FB9}"/>
          </ac:spMkLst>
        </pc:spChg>
        <pc:spChg chg="del mod">
          <ac:chgData name="Roel Fauconnier (HE/HIM)" userId="109e38b7-6f18-46df-8c24-e72103493ef4" providerId="ADAL" clId="{1EB40A2F-19C4-4F54-BBF9-586A999CB688}" dt="2022-01-18T16:19:27.958" v="3529" actId="478"/>
          <ac:spMkLst>
            <pc:docMk/>
            <pc:sldMk cId="1691058712" sldId="2076138326"/>
            <ac:spMk id="26" creationId="{96137F29-2D1B-4D0D-9745-5EB0BE2FA2B0}"/>
          </ac:spMkLst>
        </pc:spChg>
        <pc:spChg chg="add del mod">
          <ac:chgData name="Roel Fauconnier (HE/HIM)" userId="109e38b7-6f18-46df-8c24-e72103493ef4" providerId="ADAL" clId="{1EB40A2F-19C4-4F54-BBF9-586A999CB688}" dt="2022-01-18T16:33:05.220" v="3637" actId="478"/>
          <ac:spMkLst>
            <pc:docMk/>
            <pc:sldMk cId="1691058712" sldId="2076138326"/>
            <ac:spMk id="31" creationId="{439C71E9-D0E5-4447-8EB1-D0B2ED9BDD7C}"/>
          </ac:spMkLst>
        </pc:spChg>
        <pc:spChg chg="add del mod ord">
          <ac:chgData name="Roel Fauconnier (HE/HIM)" userId="109e38b7-6f18-46df-8c24-e72103493ef4" providerId="ADAL" clId="{1EB40A2F-19C4-4F54-BBF9-586A999CB688}" dt="2022-01-18T19:47:29.752" v="3716" actId="478"/>
          <ac:spMkLst>
            <pc:docMk/>
            <pc:sldMk cId="1691058712" sldId="2076138326"/>
            <ac:spMk id="33" creationId="{AF14A7C8-5E64-4F32-ABD7-8B50F53D532B}"/>
          </ac:spMkLst>
        </pc:spChg>
        <pc:spChg chg="del mod ord">
          <ac:chgData name="Roel Fauconnier (HE/HIM)" userId="109e38b7-6f18-46df-8c24-e72103493ef4" providerId="ADAL" clId="{1EB40A2F-19C4-4F54-BBF9-586A999CB688}" dt="2022-01-19T18:19:27.187" v="4346" actId="478"/>
          <ac:spMkLst>
            <pc:docMk/>
            <pc:sldMk cId="1691058712" sldId="2076138326"/>
            <ac:spMk id="34" creationId="{AF72954D-939B-43AF-A34A-8752542F34C4}"/>
          </ac:spMkLst>
        </pc:spChg>
        <pc:spChg chg="del">
          <ac:chgData name="Roel Fauconnier (HE/HIM)" userId="109e38b7-6f18-46df-8c24-e72103493ef4" providerId="ADAL" clId="{1EB40A2F-19C4-4F54-BBF9-586A999CB688}" dt="2022-01-18T16:32:57.387" v="3630" actId="478"/>
          <ac:spMkLst>
            <pc:docMk/>
            <pc:sldMk cId="1691058712" sldId="2076138326"/>
            <ac:spMk id="35" creationId="{9372B40B-C6E9-48EF-82CD-FA848E841DC2}"/>
          </ac:spMkLst>
        </pc:spChg>
        <pc:spChg chg="add del mod">
          <ac:chgData name="Roel Fauconnier (HE/HIM)" userId="109e38b7-6f18-46df-8c24-e72103493ef4" providerId="ADAL" clId="{1EB40A2F-19C4-4F54-BBF9-586A999CB688}" dt="2022-01-18T16:44:11.519" v="3695" actId="478"/>
          <ac:spMkLst>
            <pc:docMk/>
            <pc:sldMk cId="1691058712" sldId="2076138326"/>
            <ac:spMk id="36" creationId="{62721191-9F93-4A12-B0B0-7CFABC84DB7A}"/>
          </ac:spMkLst>
        </pc:spChg>
        <pc:spChg chg="del">
          <ac:chgData name="Roel Fauconnier (HE/HIM)" userId="109e38b7-6f18-46df-8c24-e72103493ef4" providerId="ADAL" clId="{1EB40A2F-19C4-4F54-BBF9-586A999CB688}" dt="2022-01-18T16:32:45.706" v="3616" actId="478"/>
          <ac:spMkLst>
            <pc:docMk/>
            <pc:sldMk cId="1691058712" sldId="2076138326"/>
            <ac:spMk id="38" creationId="{B8262287-B190-435E-BA33-2F1A3AACA829}"/>
          </ac:spMkLst>
        </pc:spChg>
        <pc:spChg chg="mod">
          <ac:chgData name="Roel Fauconnier (HE/HIM)" userId="109e38b7-6f18-46df-8c24-e72103493ef4" providerId="ADAL" clId="{1EB40A2F-19C4-4F54-BBF9-586A999CB688}" dt="2022-01-24T10:25:28.697" v="5177" actId="1076"/>
          <ac:spMkLst>
            <pc:docMk/>
            <pc:sldMk cId="1691058712" sldId="2076138326"/>
            <ac:spMk id="42" creationId="{F17BB085-6396-4BCC-9C8E-73859897A7C4}"/>
          </ac:spMkLst>
        </pc:spChg>
        <pc:spChg chg="add del mod">
          <ac:chgData name="Roel Fauconnier (HE/HIM)" userId="109e38b7-6f18-46df-8c24-e72103493ef4" providerId="ADAL" clId="{1EB40A2F-19C4-4F54-BBF9-586A999CB688}" dt="2022-01-19T18:19:27.187" v="4346" actId="478"/>
          <ac:spMkLst>
            <pc:docMk/>
            <pc:sldMk cId="1691058712" sldId="2076138326"/>
            <ac:spMk id="43" creationId="{DEE2C4FC-82D3-47F1-ADA8-1E221FCF7A39}"/>
          </ac:spMkLst>
        </pc:spChg>
        <pc:spChg chg="add del mod">
          <ac:chgData name="Roel Fauconnier (HE/HIM)" userId="109e38b7-6f18-46df-8c24-e72103493ef4" providerId="ADAL" clId="{1EB40A2F-19C4-4F54-BBF9-586A999CB688}" dt="2022-01-18T19:47:29.761" v="3718"/>
          <ac:spMkLst>
            <pc:docMk/>
            <pc:sldMk cId="1691058712" sldId="2076138326"/>
            <ac:spMk id="44" creationId="{3C38BA86-0165-4117-B718-0A7C456B5162}"/>
          </ac:spMkLst>
        </pc:spChg>
        <pc:spChg chg="add mod topLvl">
          <ac:chgData name="Roel Fauconnier (HE/HIM)" userId="109e38b7-6f18-46df-8c24-e72103493ef4" providerId="ADAL" clId="{1EB40A2F-19C4-4F54-BBF9-586A999CB688}" dt="2022-01-24T10:25:28.697" v="5177" actId="1076"/>
          <ac:spMkLst>
            <pc:docMk/>
            <pc:sldMk cId="1691058712" sldId="2076138326"/>
            <ac:spMk id="45" creationId="{523B3212-B711-41C4-9CCC-6B0BAD98E619}"/>
          </ac:spMkLst>
        </pc:spChg>
        <pc:spChg chg="add mod topLvl">
          <ac:chgData name="Roel Fauconnier (HE/HIM)" userId="109e38b7-6f18-46df-8c24-e72103493ef4" providerId="ADAL" clId="{1EB40A2F-19C4-4F54-BBF9-586A999CB688}" dt="2022-01-24T10:25:28.697" v="5177" actId="1076"/>
          <ac:spMkLst>
            <pc:docMk/>
            <pc:sldMk cId="1691058712" sldId="2076138326"/>
            <ac:spMk id="46" creationId="{C04B7217-06C9-4E7E-8327-BC8FF20DF344}"/>
          </ac:spMkLst>
        </pc:spChg>
        <pc:spChg chg="del">
          <ac:chgData name="Roel Fauconnier (HE/HIM)" userId="109e38b7-6f18-46df-8c24-e72103493ef4" providerId="ADAL" clId="{1EB40A2F-19C4-4F54-BBF9-586A999CB688}" dt="2022-01-18T16:19:20.277" v="3517" actId="478"/>
          <ac:spMkLst>
            <pc:docMk/>
            <pc:sldMk cId="1691058712" sldId="2076138326"/>
            <ac:spMk id="47" creationId="{CAD57A1B-5299-4336-BE22-8C64D87730FE}"/>
          </ac:spMkLst>
        </pc:spChg>
        <pc:spChg chg="del">
          <ac:chgData name="Roel Fauconnier (HE/HIM)" userId="109e38b7-6f18-46df-8c24-e72103493ef4" providerId="ADAL" clId="{1EB40A2F-19C4-4F54-BBF9-586A999CB688}" dt="2022-01-18T16:19:20.676" v="3518" actId="478"/>
          <ac:spMkLst>
            <pc:docMk/>
            <pc:sldMk cId="1691058712" sldId="2076138326"/>
            <ac:spMk id="48" creationId="{9ED8CF79-BC15-400B-8CF9-CC411C8F4C28}"/>
          </ac:spMkLst>
        </pc:spChg>
        <pc:spChg chg="del mod">
          <ac:chgData name="Roel Fauconnier (HE/HIM)" userId="109e38b7-6f18-46df-8c24-e72103493ef4" providerId="ADAL" clId="{1EB40A2F-19C4-4F54-BBF9-586A999CB688}" dt="2022-01-19T18:19:27.187" v="4346" actId="478"/>
          <ac:spMkLst>
            <pc:docMk/>
            <pc:sldMk cId="1691058712" sldId="2076138326"/>
            <ac:spMk id="49" creationId="{BF17A188-66C6-4B77-A8E9-C1EACB94616D}"/>
          </ac:spMkLst>
        </pc:spChg>
        <pc:spChg chg="add mod topLvl">
          <ac:chgData name="Roel Fauconnier (HE/HIM)" userId="109e38b7-6f18-46df-8c24-e72103493ef4" providerId="ADAL" clId="{1EB40A2F-19C4-4F54-BBF9-586A999CB688}" dt="2022-01-24T10:25:28.697" v="5177" actId="1076"/>
          <ac:spMkLst>
            <pc:docMk/>
            <pc:sldMk cId="1691058712" sldId="2076138326"/>
            <ac:spMk id="51" creationId="{3D04D3A5-C9EB-4AEE-ACEF-44C6188A08AA}"/>
          </ac:spMkLst>
        </pc:spChg>
        <pc:spChg chg="add mod topLvl">
          <ac:chgData name="Roel Fauconnier (HE/HIM)" userId="109e38b7-6f18-46df-8c24-e72103493ef4" providerId="ADAL" clId="{1EB40A2F-19C4-4F54-BBF9-586A999CB688}" dt="2022-01-24T10:25:28.697" v="5177" actId="1076"/>
          <ac:spMkLst>
            <pc:docMk/>
            <pc:sldMk cId="1691058712" sldId="2076138326"/>
            <ac:spMk id="52" creationId="{843999F1-C117-4840-8CCD-D33EDA0D874F}"/>
          </ac:spMkLst>
        </pc:spChg>
        <pc:spChg chg="del mod">
          <ac:chgData name="Roel Fauconnier (HE/HIM)" userId="109e38b7-6f18-46df-8c24-e72103493ef4" providerId="ADAL" clId="{1EB40A2F-19C4-4F54-BBF9-586A999CB688}" dt="2022-01-19T14:41:09.793" v="3793" actId="21"/>
          <ac:spMkLst>
            <pc:docMk/>
            <pc:sldMk cId="1691058712" sldId="2076138326"/>
            <ac:spMk id="54" creationId="{E3C5A96A-A0A3-4ED6-A766-F6A1BDE5B556}"/>
          </ac:spMkLst>
        </pc:spChg>
        <pc:spChg chg="add mod topLvl">
          <ac:chgData name="Roel Fauconnier (HE/HIM)" userId="109e38b7-6f18-46df-8c24-e72103493ef4" providerId="ADAL" clId="{1EB40A2F-19C4-4F54-BBF9-586A999CB688}" dt="2022-01-24T10:25:28.697" v="5177" actId="1076"/>
          <ac:spMkLst>
            <pc:docMk/>
            <pc:sldMk cId="1691058712" sldId="2076138326"/>
            <ac:spMk id="55" creationId="{88DAB365-0C31-4FB4-9E28-125DFF8082A3}"/>
          </ac:spMkLst>
        </pc:spChg>
        <pc:spChg chg="add mod topLvl">
          <ac:chgData name="Roel Fauconnier (HE/HIM)" userId="109e38b7-6f18-46df-8c24-e72103493ef4" providerId="ADAL" clId="{1EB40A2F-19C4-4F54-BBF9-586A999CB688}" dt="2022-01-24T10:25:28.697" v="5177" actId="1076"/>
          <ac:spMkLst>
            <pc:docMk/>
            <pc:sldMk cId="1691058712" sldId="2076138326"/>
            <ac:spMk id="63" creationId="{8189B6CF-883A-4283-A236-D8ABD8F7A132}"/>
          </ac:spMkLst>
        </pc:spChg>
        <pc:spChg chg="add mod">
          <ac:chgData name="Roel Fauconnier (HE/HIM)" userId="109e38b7-6f18-46df-8c24-e72103493ef4" providerId="ADAL" clId="{1EB40A2F-19C4-4F54-BBF9-586A999CB688}" dt="2022-01-24T10:25:28.697" v="5177" actId="1076"/>
          <ac:spMkLst>
            <pc:docMk/>
            <pc:sldMk cId="1691058712" sldId="2076138326"/>
            <ac:spMk id="68" creationId="{2695984B-7D3E-4A2D-9BE0-F887A1034951}"/>
          </ac:spMkLst>
        </pc:spChg>
        <pc:spChg chg="add mod">
          <ac:chgData name="Roel Fauconnier (HE/HIM)" userId="109e38b7-6f18-46df-8c24-e72103493ef4" providerId="ADAL" clId="{1EB40A2F-19C4-4F54-BBF9-586A999CB688}" dt="2022-01-24T10:25:28.697" v="5177" actId="1076"/>
          <ac:spMkLst>
            <pc:docMk/>
            <pc:sldMk cId="1691058712" sldId="2076138326"/>
            <ac:spMk id="77" creationId="{EAEC94E4-0486-4174-AF7B-669559CB7505}"/>
          </ac:spMkLst>
        </pc:spChg>
        <pc:spChg chg="add mod">
          <ac:chgData name="Roel Fauconnier (HE/HIM)" userId="109e38b7-6f18-46df-8c24-e72103493ef4" providerId="ADAL" clId="{1EB40A2F-19C4-4F54-BBF9-586A999CB688}" dt="2022-01-24T10:25:28.697" v="5177" actId="1076"/>
          <ac:spMkLst>
            <pc:docMk/>
            <pc:sldMk cId="1691058712" sldId="2076138326"/>
            <ac:spMk id="78" creationId="{FBE3E872-3884-42E2-9A62-CFA3269E8620}"/>
          </ac:spMkLst>
        </pc:spChg>
        <pc:spChg chg="del mod">
          <ac:chgData name="Roel Fauconnier (HE/HIM)" userId="109e38b7-6f18-46df-8c24-e72103493ef4" providerId="ADAL" clId="{1EB40A2F-19C4-4F54-BBF9-586A999CB688}" dt="2022-01-19T18:19:27.187" v="4346" actId="478"/>
          <ac:spMkLst>
            <pc:docMk/>
            <pc:sldMk cId="1691058712" sldId="2076138326"/>
            <ac:spMk id="84" creationId="{CC9489F3-0B75-4A89-A859-772A4E100400}"/>
          </ac:spMkLst>
        </pc:spChg>
        <pc:spChg chg="mod">
          <ac:chgData name="Roel Fauconnier (HE/HIM)" userId="109e38b7-6f18-46df-8c24-e72103493ef4" providerId="ADAL" clId="{1EB40A2F-19C4-4F54-BBF9-586A999CB688}" dt="2022-01-19T18:19:28.016" v="4347"/>
          <ac:spMkLst>
            <pc:docMk/>
            <pc:sldMk cId="1691058712" sldId="2076138326"/>
            <ac:spMk id="86" creationId="{0CE929B8-FBF3-4353-86EC-C79B3D0B76F0}"/>
          </ac:spMkLst>
        </pc:spChg>
        <pc:spChg chg="del">
          <ac:chgData name="Roel Fauconnier (HE/HIM)" userId="109e38b7-6f18-46df-8c24-e72103493ef4" providerId="ADAL" clId="{1EB40A2F-19C4-4F54-BBF9-586A999CB688}" dt="2022-01-18T16:20:38.532" v="3562" actId="478"/>
          <ac:spMkLst>
            <pc:docMk/>
            <pc:sldMk cId="1691058712" sldId="2076138326"/>
            <ac:spMk id="87" creationId="{2EC698CA-9D88-4B5E-98BA-CF0C9D7AC194}"/>
          </ac:spMkLst>
        </pc:spChg>
        <pc:spChg chg="del mod">
          <ac:chgData name="Roel Fauconnier (HE/HIM)" userId="109e38b7-6f18-46df-8c24-e72103493ef4" providerId="ADAL" clId="{1EB40A2F-19C4-4F54-BBF9-586A999CB688}" dt="2022-01-18T16:44:34.964" v="3708" actId="478"/>
          <ac:spMkLst>
            <pc:docMk/>
            <pc:sldMk cId="1691058712" sldId="2076138326"/>
            <ac:spMk id="88" creationId="{119E4652-AAD5-4F5E-9575-0BE71D5224E4}"/>
          </ac:spMkLst>
        </pc:spChg>
        <pc:spChg chg="mod">
          <ac:chgData name="Roel Fauconnier (HE/HIM)" userId="109e38b7-6f18-46df-8c24-e72103493ef4" providerId="ADAL" clId="{1EB40A2F-19C4-4F54-BBF9-586A999CB688}" dt="2022-01-19T18:19:28.016" v="4347"/>
          <ac:spMkLst>
            <pc:docMk/>
            <pc:sldMk cId="1691058712" sldId="2076138326"/>
            <ac:spMk id="90" creationId="{B5D2B80A-285D-4616-9208-C8BBBA2A89AC}"/>
          </ac:spMkLst>
        </pc:spChg>
        <pc:spChg chg="del mod">
          <ac:chgData name="Roel Fauconnier (HE/HIM)" userId="109e38b7-6f18-46df-8c24-e72103493ef4" providerId="ADAL" clId="{1EB40A2F-19C4-4F54-BBF9-586A999CB688}" dt="2022-01-18T16:32:55.957" v="3629" actId="478"/>
          <ac:spMkLst>
            <pc:docMk/>
            <pc:sldMk cId="1691058712" sldId="2076138326"/>
            <ac:spMk id="92" creationId="{D2FF5EB2-EDB1-4617-A834-910FBAE7CBD3}"/>
          </ac:spMkLst>
        </pc:spChg>
        <pc:spChg chg="mod">
          <ac:chgData name="Roel Fauconnier (HE/HIM)" userId="109e38b7-6f18-46df-8c24-e72103493ef4" providerId="ADAL" clId="{1EB40A2F-19C4-4F54-BBF9-586A999CB688}" dt="2022-01-19T18:19:28.016" v="4347"/>
          <ac:spMkLst>
            <pc:docMk/>
            <pc:sldMk cId="1691058712" sldId="2076138326"/>
            <ac:spMk id="93" creationId="{6CE9A4BC-63A5-41BD-8D35-CCCC05F0AC55}"/>
          </ac:spMkLst>
        </pc:spChg>
        <pc:spChg chg="mod">
          <ac:chgData name="Roel Fauconnier (HE/HIM)" userId="109e38b7-6f18-46df-8c24-e72103493ef4" providerId="ADAL" clId="{1EB40A2F-19C4-4F54-BBF9-586A999CB688}" dt="2022-01-19T18:19:28.016" v="4347"/>
          <ac:spMkLst>
            <pc:docMk/>
            <pc:sldMk cId="1691058712" sldId="2076138326"/>
            <ac:spMk id="94" creationId="{BA4DD0B6-961A-4BE4-8E99-A3DA35F0EF6E}"/>
          </ac:spMkLst>
        </pc:spChg>
        <pc:spChg chg="add del mod">
          <ac:chgData name="Roel Fauconnier (HE/HIM)" userId="109e38b7-6f18-46df-8c24-e72103493ef4" providerId="ADAL" clId="{1EB40A2F-19C4-4F54-BBF9-586A999CB688}" dt="2022-01-24T10:19:22.777" v="5080" actId="478"/>
          <ac:spMkLst>
            <pc:docMk/>
            <pc:sldMk cId="1691058712" sldId="2076138326"/>
            <ac:spMk id="95" creationId="{84D6C435-FA4E-4FEF-B0AD-D2748EFA59E4}"/>
          </ac:spMkLst>
        </pc:spChg>
        <pc:spChg chg="mod">
          <ac:chgData name="Roel Fauconnier (HE/HIM)" userId="109e38b7-6f18-46df-8c24-e72103493ef4" providerId="ADAL" clId="{1EB40A2F-19C4-4F54-BBF9-586A999CB688}" dt="2022-01-19T18:19:28.016" v="4347"/>
          <ac:spMkLst>
            <pc:docMk/>
            <pc:sldMk cId="1691058712" sldId="2076138326"/>
            <ac:spMk id="97" creationId="{FC8B5F3B-78B1-4FCC-946A-622EADA5850B}"/>
          </ac:spMkLst>
        </pc:spChg>
        <pc:spChg chg="mod">
          <ac:chgData name="Roel Fauconnier (HE/HIM)" userId="109e38b7-6f18-46df-8c24-e72103493ef4" providerId="ADAL" clId="{1EB40A2F-19C4-4F54-BBF9-586A999CB688}" dt="2022-01-19T18:19:28.016" v="4347"/>
          <ac:spMkLst>
            <pc:docMk/>
            <pc:sldMk cId="1691058712" sldId="2076138326"/>
            <ac:spMk id="99" creationId="{943F4025-0959-4AA7-9DD9-AE2A697E0A1D}"/>
          </ac:spMkLst>
        </pc:spChg>
        <pc:spChg chg="mod">
          <ac:chgData name="Roel Fauconnier (HE/HIM)" userId="109e38b7-6f18-46df-8c24-e72103493ef4" providerId="ADAL" clId="{1EB40A2F-19C4-4F54-BBF9-586A999CB688}" dt="2022-01-19T18:19:28.016" v="4347"/>
          <ac:spMkLst>
            <pc:docMk/>
            <pc:sldMk cId="1691058712" sldId="2076138326"/>
            <ac:spMk id="100" creationId="{EB77FD4B-91F2-4057-A7A9-6FD4F7243659}"/>
          </ac:spMkLst>
        </pc:spChg>
        <pc:spChg chg="mod">
          <ac:chgData name="Roel Fauconnier (HE/HIM)" userId="109e38b7-6f18-46df-8c24-e72103493ef4" providerId="ADAL" clId="{1EB40A2F-19C4-4F54-BBF9-586A999CB688}" dt="2022-01-19T18:19:28.016" v="4347"/>
          <ac:spMkLst>
            <pc:docMk/>
            <pc:sldMk cId="1691058712" sldId="2076138326"/>
            <ac:spMk id="101" creationId="{7306F4D8-FD50-43F0-B704-9E6906433DD6}"/>
          </ac:spMkLst>
        </pc:spChg>
        <pc:grpChg chg="add del mod">
          <ac:chgData name="Roel Fauconnier (HE/HIM)" userId="109e38b7-6f18-46df-8c24-e72103493ef4" providerId="ADAL" clId="{1EB40A2F-19C4-4F54-BBF9-586A999CB688}" dt="2022-01-24T09:32:26.023" v="4924" actId="165"/>
          <ac:grpSpMkLst>
            <pc:docMk/>
            <pc:sldMk cId="1691058712" sldId="2076138326"/>
            <ac:grpSpMk id="5" creationId="{A9B31FF4-8D11-4843-BDDC-EBEE2C6C35DE}"/>
          </ac:grpSpMkLst>
        </pc:grpChg>
        <pc:grpChg chg="del">
          <ac:chgData name="Roel Fauconnier (HE/HIM)" userId="109e38b7-6f18-46df-8c24-e72103493ef4" providerId="ADAL" clId="{1EB40A2F-19C4-4F54-BBF9-586A999CB688}" dt="2022-01-18T16:18:25.224" v="3504" actId="478"/>
          <ac:grpSpMkLst>
            <pc:docMk/>
            <pc:sldMk cId="1691058712" sldId="2076138326"/>
            <ac:grpSpMk id="18" creationId="{3E9A7F1C-D74E-4F6B-A3A5-2FAD2BEDB0D7}"/>
          </ac:grpSpMkLst>
        </pc:grpChg>
        <pc:grpChg chg="add del mod">
          <ac:chgData name="Roel Fauconnier (HE/HIM)" userId="109e38b7-6f18-46df-8c24-e72103493ef4" providerId="ADAL" clId="{1EB40A2F-19C4-4F54-BBF9-586A999CB688}" dt="2022-01-24T10:25:28.697" v="5177" actId="1076"/>
          <ac:grpSpMkLst>
            <pc:docMk/>
            <pc:sldMk cId="1691058712" sldId="2076138326"/>
            <ac:grpSpMk id="40" creationId="{64D17468-8B4D-4E05-AB90-4904767FCA4B}"/>
          </ac:grpSpMkLst>
        </pc:grpChg>
        <pc:grpChg chg="del">
          <ac:chgData name="Roel Fauconnier (HE/HIM)" userId="109e38b7-6f18-46df-8c24-e72103493ef4" providerId="ADAL" clId="{1EB40A2F-19C4-4F54-BBF9-586A999CB688}" dt="2022-01-18T16:32:50.850" v="3622" actId="478"/>
          <ac:grpSpMkLst>
            <pc:docMk/>
            <pc:sldMk cId="1691058712" sldId="2076138326"/>
            <ac:grpSpMk id="64" creationId="{3ADC4E58-1313-49CC-B370-94C38FE8FCD2}"/>
          </ac:grpSpMkLst>
        </pc:grpChg>
        <pc:grpChg chg="add mod">
          <ac:chgData name="Roel Fauconnier (HE/HIM)" userId="109e38b7-6f18-46df-8c24-e72103493ef4" providerId="ADAL" clId="{1EB40A2F-19C4-4F54-BBF9-586A999CB688}" dt="2022-01-24T10:25:28.697" v="5177" actId="1076"/>
          <ac:grpSpMkLst>
            <pc:docMk/>
            <pc:sldMk cId="1691058712" sldId="2076138326"/>
            <ac:grpSpMk id="81" creationId="{F3342A24-3588-456F-B71F-607E6F554618}"/>
          </ac:grpSpMkLst>
        </pc:grpChg>
        <pc:grpChg chg="add del mod">
          <ac:chgData name="Roel Fauconnier (HE/HIM)" userId="109e38b7-6f18-46df-8c24-e72103493ef4" providerId="ADAL" clId="{1EB40A2F-19C4-4F54-BBF9-586A999CB688}" dt="2022-01-19T18:19:48.542" v="4350" actId="478"/>
          <ac:grpSpMkLst>
            <pc:docMk/>
            <pc:sldMk cId="1691058712" sldId="2076138326"/>
            <ac:grpSpMk id="85" creationId="{2C6C8310-A2A0-4D62-ACAC-155F6EAB3480}"/>
          </ac:grpSpMkLst>
        </pc:grpChg>
        <pc:grpChg chg="add del mod">
          <ac:chgData name="Roel Fauconnier (HE/HIM)" userId="109e38b7-6f18-46df-8c24-e72103493ef4" providerId="ADAL" clId="{1EB40A2F-19C4-4F54-BBF9-586A999CB688}" dt="2022-01-19T18:19:47.201" v="4349" actId="478"/>
          <ac:grpSpMkLst>
            <pc:docMk/>
            <pc:sldMk cId="1691058712" sldId="2076138326"/>
            <ac:grpSpMk id="96" creationId="{8CB34E45-8EAA-47C3-8DA4-0CD68CDF593B}"/>
          </ac:grpSpMkLst>
        </pc:grpChg>
        <pc:grpChg chg="add mod">
          <ac:chgData name="Roel Fauconnier (HE/HIM)" userId="109e38b7-6f18-46df-8c24-e72103493ef4" providerId="ADAL" clId="{1EB40A2F-19C4-4F54-BBF9-586A999CB688}" dt="2022-01-24T10:25:28.697" v="5177" actId="1076"/>
          <ac:grpSpMkLst>
            <pc:docMk/>
            <pc:sldMk cId="1691058712" sldId="2076138326"/>
            <ac:grpSpMk id="103" creationId="{02756860-010B-4EAB-B5AE-249D58679E56}"/>
          </ac:grpSpMkLst>
        </pc:grpChg>
        <pc:grpChg chg="add mod">
          <ac:chgData name="Roel Fauconnier (HE/HIM)" userId="109e38b7-6f18-46df-8c24-e72103493ef4" providerId="ADAL" clId="{1EB40A2F-19C4-4F54-BBF9-586A999CB688}" dt="2022-01-24T10:25:28.697" v="5177" actId="1076"/>
          <ac:grpSpMkLst>
            <pc:docMk/>
            <pc:sldMk cId="1691058712" sldId="2076138326"/>
            <ac:grpSpMk id="107" creationId="{91877B7A-CD36-470E-BFFB-14CF7EF89512}"/>
          </ac:grpSpMkLst>
        </pc:grpChg>
        <pc:picChg chg="add mod">
          <ac:chgData name="Roel Fauconnier (HE/HIM)" userId="109e38b7-6f18-46df-8c24-e72103493ef4" providerId="ADAL" clId="{1EB40A2F-19C4-4F54-BBF9-586A999CB688}" dt="2022-01-26T14:18:59.006" v="5386" actId="1076"/>
          <ac:picMkLst>
            <pc:docMk/>
            <pc:sldMk cId="1691058712" sldId="2076138326"/>
            <ac:picMk id="3" creationId="{59784832-EFEB-400C-BC89-AA449648B369}"/>
          </ac:picMkLst>
        </pc:picChg>
        <pc:picChg chg="add del mod">
          <ac:chgData name="Roel Fauconnier (HE/HIM)" userId="109e38b7-6f18-46df-8c24-e72103493ef4" providerId="ADAL" clId="{1EB40A2F-19C4-4F54-BBF9-586A999CB688}" dt="2022-01-26T14:18:53.429" v="5384" actId="478"/>
          <ac:picMkLst>
            <pc:docMk/>
            <pc:sldMk cId="1691058712" sldId="2076138326"/>
            <ac:picMk id="6" creationId="{99259169-43FB-4AF7-8C9C-6584C53CE688}"/>
          </ac:picMkLst>
        </pc:picChg>
        <pc:picChg chg="del">
          <ac:chgData name="Roel Fauconnier (HE/HIM)" userId="109e38b7-6f18-46df-8c24-e72103493ef4" providerId="ADAL" clId="{1EB40A2F-19C4-4F54-BBF9-586A999CB688}" dt="2022-01-18T16:32:52.421" v="3625" actId="478"/>
          <ac:picMkLst>
            <pc:docMk/>
            <pc:sldMk cId="1691058712" sldId="2076138326"/>
            <ac:picMk id="7" creationId="{BAFA89ED-17B1-4011-A75E-BA7F462FB127}"/>
          </ac:picMkLst>
        </pc:picChg>
        <pc:picChg chg="del mod">
          <ac:chgData name="Roel Fauconnier (HE/HIM)" userId="109e38b7-6f18-46df-8c24-e72103493ef4" providerId="ADAL" clId="{1EB40A2F-19C4-4F54-BBF9-586A999CB688}" dt="2022-01-18T16:32:45.100" v="3615" actId="478"/>
          <ac:picMkLst>
            <pc:docMk/>
            <pc:sldMk cId="1691058712" sldId="2076138326"/>
            <ac:picMk id="10" creationId="{237DFCDA-E71C-468E-B3CC-0D0A84D49059}"/>
          </ac:picMkLst>
        </pc:picChg>
        <pc:picChg chg="del mod">
          <ac:chgData name="Roel Fauconnier (HE/HIM)" userId="109e38b7-6f18-46df-8c24-e72103493ef4" providerId="ADAL" clId="{1EB40A2F-19C4-4F54-BBF9-586A999CB688}" dt="2022-01-18T16:32:44.733" v="3614" actId="478"/>
          <ac:picMkLst>
            <pc:docMk/>
            <pc:sldMk cId="1691058712" sldId="2076138326"/>
            <ac:picMk id="11" creationId="{C08399E8-70A3-46CF-B70B-0B9DC7852289}"/>
          </ac:picMkLst>
        </pc:picChg>
        <pc:picChg chg="del mod ord">
          <ac:chgData name="Roel Fauconnier (HE/HIM)" userId="109e38b7-6f18-46df-8c24-e72103493ef4" providerId="ADAL" clId="{1EB40A2F-19C4-4F54-BBF9-586A999CB688}" dt="2022-01-19T18:19:27.187" v="4346" actId="478"/>
          <ac:picMkLst>
            <pc:docMk/>
            <pc:sldMk cId="1691058712" sldId="2076138326"/>
            <ac:picMk id="14" creationId="{8A5F8C39-69E7-4282-A703-DDEAEE1A7A57}"/>
          </ac:picMkLst>
        </pc:picChg>
        <pc:picChg chg="add del mod">
          <ac:chgData name="Roel Fauconnier (HE/HIM)" userId="109e38b7-6f18-46df-8c24-e72103493ef4" providerId="ADAL" clId="{1EB40A2F-19C4-4F54-BBF9-586A999CB688}" dt="2022-01-18T16:32:47.092" v="3618" actId="478"/>
          <ac:picMkLst>
            <pc:docMk/>
            <pc:sldMk cId="1691058712" sldId="2076138326"/>
            <ac:picMk id="16" creationId="{61813FC5-1B7B-4146-8488-86D2E4E647C1}"/>
          </ac:picMkLst>
        </pc:picChg>
        <pc:picChg chg="del">
          <ac:chgData name="Roel Fauconnier (HE/HIM)" userId="109e38b7-6f18-46df-8c24-e72103493ef4" providerId="ADAL" clId="{1EB40A2F-19C4-4F54-BBF9-586A999CB688}" dt="2022-01-18T16:18:26.974" v="3507" actId="478"/>
          <ac:picMkLst>
            <pc:docMk/>
            <pc:sldMk cId="1691058712" sldId="2076138326"/>
            <ac:picMk id="17" creationId="{9B25774A-1EA2-49DE-A4F3-B4DC45B44BE7}"/>
          </ac:picMkLst>
        </pc:picChg>
        <pc:picChg chg="add mod">
          <ac:chgData name="Roel Fauconnier (HE/HIM)" userId="109e38b7-6f18-46df-8c24-e72103493ef4" providerId="ADAL" clId="{1EB40A2F-19C4-4F54-BBF9-586A999CB688}" dt="2022-01-24T10:25:28.697" v="5177" actId="1076"/>
          <ac:picMkLst>
            <pc:docMk/>
            <pc:sldMk cId="1691058712" sldId="2076138326"/>
            <ac:picMk id="18" creationId="{A4A04EC5-6931-450C-9907-3E3E4568C668}"/>
          </ac:picMkLst>
        </pc:picChg>
        <pc:picChg chg="add mod">
          <ac:chgData name="Roel Fauconnier (HE/HIM)" userId="109e38b7-6f18-46df-8c24-e72103493ef4" providerId="ADAL" clId="{1EB40A2F-19C4-4F54-BBF9-586A999CB688}" dt="2022-01-24T10:25:28.697" v="5177" actId="1076"/>
          <ac:picMkLst>
            <pc:docMk/>
            <pc:sldMk cId="1691058712" sldId="2076138326"/>
            <ac:picMk id="19" creationId="{C7A9D5A6-63DF-48D9-A80A-1E5FCF0DC464}"/>
          </ac:picMkLst>
        </pc:picChg>
        <pc:picChg chg="del">
          <ac:chgData name="Roel Fauconnier (HE/HIM)" userId="109e38b7-6f18-46df-8c24-e72103493ef4" providerId="ADAL" clId="{1EB40A2F-19C4-4F54-BBF9-586A999CB688}" dt="2022-01-18T16:19:27.164" v="3528" actId="478"/>
          <ac:picMkLst>
            <pc:docMk/>
            <pc:sldMk cId="1691058712" sldId="2076138326"/>
            <ac:picMk id="23" creationId="{54069327-CB8B-4DF7-89B2-1B5E08F133BF}"/>
          </ac:picMkLst>
        </pc:picChg>
        <pc:picChg chg="del">
          <ac:chgData name="Roel Fauconnier (HE/HIM)" userId="109e38b7-6f18-46df-8c24-e72103493ef4" providerId="ADAL" clId="{1EB40A2F-19C4-4F54-BBF9-586A999CB688}" dt="2022-01-18T16:18:25.924" v="3505" actId="478"/>
          <ac:picMkLst>
            <pc:docMk/>
            <pc:sldMk cId="1691058712" sldId="2076138326"/>
            <ac:picMk id="30" creationId="{07BA8151-C4BE-4935-AD50-D029F248F911}"/>
          </ac:picMkLst>
        </pc:picChg>
        <pc:picChg chg="add del mod">
          <ac:chgData name="Roel Fauconnier (HE/HIM)" userId="109e38b7-6f18-46df-8c24-e72103493ef4" providerId="ADAL" clId="{1EB40A2F-19C4-4F54-BBF9-586A999CB688}" dt="2022-01-19T18:19:27.187" v="4346" actId="478"/>
          <ac:picMkLst>
            <pc:docMk/>
            <pc:sldMk cId="1691058712" sldId="2076138326"/>
            <ac:picMk id="40" creationId="{5810905B-D6BB-4763-A377-297E02380941}"/>
          </ac:picMkLst>
        </pc:picChg>
        <pc:picChg chg="mod">
          <ac:chgData name="Roel Fauconnier (HE/HIM)" userId="109e38b7-6f18-46df-8c24-e72103493ef4" providerId="ADAL" clId="{1EB40A2F-19C4-4F54-BBF9-586A999CB688}" dt="2022-01-24T10:25:28.697" v="5177" actId="1076"/>
          <ac:picMkLst>
            <pc:docMk/>
            <pc:sldMk cId="1691058712" sldId="2076138326"/>
            <ac:picMk id="41" creationId="{0A5D0A67-C3BA-4293-8AFA-E77412607EEA}"/>
          </ac:picMkLst>
        </pc:picChg>
        <pc:picChg chg="add del mod ord">
          <ac:chgData name="Roel Fauconnier (HE/HIM)" userId="109e38b7-6f18-46df-8c24-e72103493ef4" providerId="ADAL" clId="{1EB40A2F-19C4-4F54-BBF9-586A999CB688}" dt="2022-01-19T18:19:27.187" v="4346" actId="478"/>
          <ac:picMkLst>
            <pc:docMk/>
            <pc:sldMk cId="1691058712" sldId="2076138326"/>
            <ac:picMk id="42" creationId="{92DC52BD-A308-49A3-92C3-C936DE59D22D}"/>
          </ac:picMkLst>
        </pc:picChg>
        <pc:picChg chg="add del mod">
          <ac:chgData name="Roel Fauconnier (HE/HIM)" userId="109e38b7-6f18-46df-8c24-e72103493ef4" providerId="ADAL" clId="{1EB40A2F-19C4-4F54-BBF9-586A999CB688}" dt="2022-01-24T10:25:28.697" v="5177" actId="1076"/>
          <ac:picMkLst>
            <pc:docMk/>
            <pc:sldMk cId="1691058712" sldId="2076138326"/>
            <ac:picMk id="43" creationId="{C6365318-1D5B-4CA1-9FA4-FC2A95D8C73E}"/>
          </ac:picMkLst>
        </pc:picChg>
        <pc:picChg chg="add mod topLvl">
          <ac:chgData name="Roel Fauconnier (HE/HIM)" userId="109e38b7-6f18-46df-8c24-e72103493ef4" providerId="ADAL" clId="{1EB40A2F-19C4-4F54-BBF9-586A999CB688}" dt="2022-01-24T10:25:28.697" v="5177" actId="1076"/>
          <ac:picMkLst>
            <pc:docMk/>
            <pc:sldMk cId="1691058712" sldId="2076138326"/>
            <ac:picMk id="50" creationId="{84EDAF43-6FBD-4B46-A968-A76033BDAC8E}"/>
          </ac:picMkLst>
        </pc:picChg>
        <pc:picChg chg="del">
          <ac:chgData name="Roel Fauconnier (HE/HIM)" userId="109e38b7-6f18-46df-8c24-e72103493ef4" providerId="ADAL" clId="{1EB40A2F-19C4-4F54-BBF9-586A999CB688}" dt="2022-01-18T16:32:49.931" v="3621" actId="478"/>
          <ac:picMkLst>
            <pc:docMk/>
            <pc:sldMk cId="1691058712" sldId="2076138326"/>
            <ac:picMk id="60" creationId="{0E7C7C96-2D19-4980-BB54-AC38F51F6088}"/>
          </ac:picMkLst>
        </pc:picChg>
        <pc:picChg chg="add del mod">
          <ac:chgData name="Roel Fauconnier (HE/HIM)" userId="109e38b7-6f18-46df-8c24-e72103493ef4" providerId="ADAL" clId="{1EB40A2F-19C4-4F54-BBF9-586A999CB688}" dt="2022-01-24T09:13:24.299" v="4737" actId="478"/>
          <ac:picMkLst>
            <pc:docMk/>
            <pc:sldMk cId="1691058712" sldId="2076138326"/>
            <ac:picMk id="62" creationId="{2863DA9E-FD33-4C5F-9342-F6EB34AE1A47}"/>
          </ac:picMkLst>
        </pc:picChg>
        <pc:picChg chg="add del mod">
          <ac:chgData name="Roel Fauconnier (HE/HIM)" userId="109e38b7-6f18-46df-8c24-e72103493ef4" providerId="ADAL" clId="{1EB40A2F-19C4-4F54-BBF9-586A999CB688}" dt="2022-01-20T13:32:55.868" v="4581" actId="478"/>
          <ac:picMkLst>
            <pc:docMk/>
            <pc:sldMk cId="1691058712" sldId="2076138326"/>
            <ac:picMk id="74" creationId="{8D8D89E2-5C73-489C-9B45-1C2A7D893FD8}"/>
          </ac:picMkLst>
        </pc:picChg>
        <pc:picChg chg="add del mod">
          <ac:chgData name="Roel Fauconnier (HE/HIM)" userId="109e38b7-6f18-46df-8c24-e72103493ef4" providerId="ADAL" clId="{1EB40A2F-19C4-4F54-BBF9-586A999CB688}" dt="2022-01-20T13:32:54.862" v="4580" actId="478"/>
          <ac:picMkLst>
            <pc:docMk/>
            <pc:sldMk cId="1691058712" sldId="2076138326"/>
            <ac:picMk id="76" creationId="{5AF7E83F-CBBA-4DFA-932E-07F84FF8FB76}"/>
          </ac:picMkLst>
        </pc:picChg>
        <pc:picChg chg="mod">
          <ac:chgData name="Roel Fauconnier (HE/HIM)" userId="109e38b7-6f18-46df-8c24-e72103493ef4" providerId="ADAL" clId="{1EB40A2F-19C4-4F54-BBF9-586A999CB688}" dt="2022-01-24T10:25:28.697" v="5177" actId="1076"/>
          <ac:picMkLst>
            <pc:docMk/>
            <pc:sldMk cId="1691058712" sldId="2076138326"/>
            <ac:picMk id="82" creationId="{7907395E-42F9-4A84-8D23-90BC8892F64D}"/>
          </ac:picMkLst>
        </pc:picChg>
        <pc:picChg chg="mod">
          <ac:chgData name="Roel Fauconnier (HE/HIM)" userId="109e38b7-6f18-46df-8c24-e72103493ef4" providerId="ADAL" clId="{1EB40A2F-19C4-4F54-BBF9-586A999CB688}" dt="2022-01-24T10:25:28.697" v="5177" actId="1076"/>
          <ac:picMkLst>
            <pc:docMk/>
            <pc:sldMk cId="1691058712" sldId="2076138326"/>
            <ac:picMk id="83" creationId="{DDDC9FED-BE39-4241-8DE8-BCD05B094A17}"/>
          </ac:picMkLst>
        </pc:picChg>
        <pc:picChg chg="mod">
          <ac:chgData name="Roel Fauconnier (HE/HIM)" userId="109e38b7-6f18-46df-8c24-e72103493ef4" providerId="ADAL" clId="{1EB40A2F-19C4-4F54-BBF9-586A999CB688}" dt="2022-01-19T18:19:28.016" v="4347"/>
          <ac:picMkLst>
            <pc:docMk/>
            <pc:sldMk cId="1691058712" sldId="2076138326"/>
            <ac:picMk id="89" creationId="{EFF3BE6E-58FC-4E22-831E-6D8229EDC6C6}"/>
          </ac:picMkLst>
        </pc:picChg>
        <pc:picChg chg="del">
          <ac:chgData name="Roel Fauconnier (HE/HIM)" userId="109e38b7-6f18-46df-8c24-e72103493ef4" providerId="ADAL" clId="{1EB40A2F-19C4-4F54-BBF9-586A999CB688}" dt="2022-01-18T16:18:26.498" v="3506" actId="478"/>
          <ac:picMkLst>
            <pc:docMk/>
            <pc:sldMk cId="1691058712" sldId="2076138326"/>
            <ac:picMk id="91" creationId="{8BD17741-9E95-4EA5-8D1C-23C138E383B7}"/>
          </ac:picMkLst>
        </pc:picChg>
        <pc:picChg chg="mod">
          <ac:chgData name="Roel Fauconnier (HE/HIM)" userId="109e38b7-6f18-46df-8c24-e72103493ef4" providerId="ADAL" clId="{1EB40A2F-19C4-4F54-BBF9-586A999CB688}" dt="2022-01-19T18:19:28.016" v="4347"/>
          <ac:picMkLst>
            <pc:docMk/>
            <pc:sldMk cId="1691058712" sldId="2076138326"/>
            <ac:picMk id="98" creationId="{C895EA64-55AD-46DC-B495-36A04D23DABC}"/>
          </ac:picMkLst>
        </pc:picChg>
        <pc:picChg chg="mod">
          <ac:chgData name="Roel Fauconnier (HE/HIM)" userId="109e38b7-6f18-46df-8c24-e72103493ef4" providerId="ADAL" clId="{1EB40A2F-19C4-4F54-BBF9-586A999CB688}" dt="2022-01-24T10:25:28.697" v="5177" actId="1076"/>
          <ac:picMkLst>
            <pc:docMk/>
            <pc:sldMk cId="1691058712" sldId="2076138326"/>
            <ac:picMk id="104" creationId="{B95D5A6F-E142-4530-A850-14595D9EB8F6}"/>
          </ac:picMkLst>
        </pc:picChg>
        <pc:picChg chg="mod">
          <ac:chgData name="Roel Fauconnier (HE/HIM)" userId="109e38b7-6f18-46df-8c24-e72103493ef4" providerId="ADAL" clId="{1EB40A2F-19C4-4F54-BBF9-586A999CB688}" dt="2022-01-24T10:25:28.697" v="5177" actId="1076"/>
          <ac:picMkLst>
            <pc:docMk/>
            <pc:sldMk cId="1691058712" sldId="2076138326"/>
            <ac:picMk id="105" creationId="{0E0D2D69-6EB8-4132-B1AD-2FD66C67CB32}"/>
          </ac:picMkLst>
        </pc:picChg>
        <pc:picChg chg="mod">
          <ac:chgData name="Roel Fauconnier (HE/HIM)" userId="109e38b7-6f18-46df-8c24-e72103493ef4" providerId="ADAL" clId="{1EB40A2F-19C4-4F54-BBF9-586A999CB688}" dt="2022-01-24T10:25:28.697" v="5177" actId="1076"/>
          <ac:picMkLst>
            <pc:docMk/>
            <pc:sldMk cId="1691058712" sldId="2076138326"/>
            <ac:picMk id="108" creationId="{9232BCEA-DEA9-4BB4-BC11-BDE8B4B96BDE}"/>
          </ac:picMkLst>
        </pc:picChg>
        <pc:picChg chg="mod">
          <ac:chgData name="Roel Fauconnier (HE/HIM)" userId="109e38b7-6f18-46df-8c24-e72103493ef4" providerId="ADAL" clId="{1EB40A2F-19C4-4F54-BBF9-586A999CB688}" dt="2022-01-24T10:25:28.697" v="5177" actId="1076"/>
          <ac:picMkLst>
            <pc:docMk/>
            <pc:sldMk cId="1691058712" sldId="2076138326"/>
            <ac:picMk id="109" creationId="{BBD4D985-E83E-4C70-989D-EDCC9255AE15}"/>
          </ac:picMkLst>
        </pc:picChg>
        <pc:picChg chg="del mod">
          <ac:chgData name="Roel Fauconnier (HE/HIM)" userId="109e38b7-6f18-46df-8c24-e72103493ef4" providerId="ADAL" clId="{1EB40A2F-19C4-4F54-BBF9-586A999CB688}" dt="2022-01-18T16:32:46.480" v="3617" actId="478"/>
          <ac:picMkLst>
            <pc:docMk/>
            <pc:sldMk cId="1691058712" sldId="2076138326"/>
            <ac:picMk id="113" creationId="{7C6B791C-32F9-4DC0-B330-0222A52FC0C7}"/>
          </ac:picMkLst>
        </pc:picChg>
        <pc:picChg chg="add mod">
          <ac:chgData name="Roel Fauconnier (HE/HIM)" userId="109e38b7-6f18-46df-8c24-e72103493ef4" providerId="ADAL" clId="{1EB40A2F-19C4-4F54-BBF9-586A999CB688}" dt="2022-01-24T10:25:28.697" v="5177" actId="1076"/>
          <ac:picMkLst>
            <pc:docMk/>
            <pc:sldMk cId="1691058712" sldId="2076138326"/>
            <ac:picMk id="117" creationId="{58B47F41-6D22-4B1D-B0DD-07784DFAFB6C}"/>
          </ac:picMkLst>
        </pc:picChg>
        <pc:picChg chg="add mod">
          <ac:chgData name="Roel Fauconnier (HE/HIM)" userId="109e38b7-6f18-46df-8c24-e72103493ef4" providerId="ADAL" clId="{1EB40A2F-19C4-4F54-BBF9-586A999CB688}" dt="2022-01-24T10:25:28.697" v="5177" actId="1076"/>
          <ac:picMkLst>
            <pc:docMk/>
            <pc:sldMk cId="1691058712" sldId="2076138326"/>
            <ac:picMk id="118" creationId="{10811B1E-4062-47A7-8243-D20C7D91CF8C}"/>
          </ac:picMkLst>
        </pc:picChg>
        <pc:picChg chg="add mod">
          <ac:chgData name="Roel Fauconnier (HE/HIM)" userId="109e38b7-6f18-46df-8c24-e72103493ef4" providerId="ADAL" clId="{1EB40A2F-19C4-4F54-BBF9-586A999CB688}" dt="2022-01-24T10:25:28.697" v="5177" actId="1076"/>
          <ac:picMkLst>
            <pc:docMk/>
            <pc:sldMk cId="1691058712" sldId="2076138326"/>
            <ac:picMk id="119" creationId="{464DB251-E39A-4482-841F-12249C9F4D84}"/>
          </ac:picMkLst>
        </pc:picChg>
        <pc:picChg chg="add del mod">
          <ac:chgData name="Roel Fauconnier (HE/HIM)" userId="109e38b7-6f18-46df-8c24-e72103493ef4" providerId="ADAL" clId="{1EB40A2F-19C4-4F54-BBF9-586A999CB688}" dt="2022-01-24T10:19:22.777" v="5080" actId="478"/>
          <ac:picMkLst>
            <pc:docMk/>
            <pc:sldMk cId="1691058712" sldId="2076138326"/>
            <ac:picMk id="124" creationId="{F5A33A5F-C393-49F9-B0BA-5697ADC43C45}"/>
          </ac:picMkLst>
        </pc:picChg>
        <pc:picChg chg="add mod">
          <ac:chgData name="Roel Fauconnier (HE/HIM)" userId="109e38b7-6f18-46df-8c24-e72103493ef4" providerId="ADAL" clId="{1EB40A2F-19C4-4F54-BBF9-586A999CB688}" dt="2022-01-24T10:25:28.697" v="5177" actId="1076"/>
          <ac:picMkLst>
            <pc:docMk/>
            <pc:sldMk cId="1691058712" sldId="2076138326"/>
            <ac:picMk id="2050" creationId="{1989B906-A17D-4B14-8EC5-BCB03DA80B66}"/>
          </ac:picMkLst>
        </pc:picChg>
        <pc:picChg chg="add del">
          <ac:chgData name="Roel Fauconnier (HE/HIM)" userId="109e38b7-6f18-46df-8c24-e72103493ef4" providerId="ADAL" clId="{1EB40A2F-19C4-4F54-BBF9-586A999CB688}" dt="2022-01-18T16:33:50.447" v="3639" actId="478"/>
          <ac:picMkLst>
            <pc:docMk/>
            <pc:sldMk cId="1691058712" sldId="2076138326"/>
            <ac:picMk id="2050" creationId="{C7AD9C28-C855-4EC1-858B-23553B1CA9CC}"/>
          </ac:picMkLst>
        </pc:picChg>
        <pc:picChg chg="add del">
          <ac:chgData name="Roel Fauconnier (HE/HIM)" userId="109e38b7-6f18-46df-8c24-e72103493ef4" providerId="ADAL" clId="{1EB40A2F-19C4-4F54-BBF9-586A999CB688}" dt="2022-01-18T16:33:56.786" v="3641" actId="478"/>
          <ac:picMkLst>
            <pc:docMk/>
            <pc:sldMk cId="1691058712" sldId="2076138326"/>
            <ac:picMk id="2052" creationId="{18E54C3B-6C37-4F0D-B630-A5D1397B57A1}"/>
          </ac:picMkLst>
        </pc:picChg>
        <pc:picChg chg="add del mod">
          <ac:chgData name="Roel Fauconnier (HE/HIM)" userId="109e38b7-6f18-46df-8c24-e72103493ef4" providerId="ADAL" clId="{1EB40A2F-19C4-4F54-BBF9-586A999CB688}" dt="2022-01-19T18:19:27.187" v="4346" actId="478"/>
          <ac:picMkLst>
            <pc:docMk/>
            <pc:sldMk cId="1691058712" sldId="2076138326"/>
            <ac:picMk id="2054" creationId="{46EAEE96-2215-4310-A962-B15D3BE87B57}"/>
          </ac:picMkLst>
        </pc:picChg>
        <pc:cxnChg chg="del">
          <ac:chgData name="Roel Fauconnier (HE/HIM)" userId="109e38b7-6f18-46df-8c24-e72103493ef4" providerId="ADAL" clId="{1EB40A2F-19C4-4F54-BBF9-586A999CB688}" dt="2022-01-18T16:33:00.029" v="3633" actId="478"/>
          <ac:cxnSpMkLst>
            <pc:docMk/>
            <pc:sldMk cId="1691058712" sldId="2076138326"/>
            <ac:cxnSpMk id="2" creationId="{BB410E32-483B-46CA-A5B0-794EB11CFC29}"/>
          </ac:cxnSpMkLst>
        </pc:cxnChg>
        <pc:cxnChg chg="del mod ord">
          <ac:chgData name="Roel Fauconnier (HE/HIM)" userId="109e38b7-6f18-46df-8c24-e72103493ef4" providerId="ADAL" clId="{1EB40A2F-19C4-4F54-BBF9-586A999CB688}" dt="2022-01-18T16:32:48.603" v="3619" actId="478"/>
          <ac:cxnSpMkLst>
            <pc:docMk/>
            <pc:sldMk cId="1691058712" sldId="2076138326"/>
            <ac:cxnSpMk id="4" creationId="{00E9EAC7-D6B2-4691-98DC-BD3E13D87F43}"/>
          </ac:cxnSpMkLst>
        </pc:cxnChg>
        <pc:cxnChg chg="del">
          <ac:chgData name="Roel Fauconnier (HE/HIM)" userId="109e38b7-6f18-46df-8c24-e72103493ef4" providerId="ADAL" clId="{1EB40A2F-19C4-4F54-BBF9-586A999CB688}" dt="2022-01-18T16:33:03.634" v="3636" actId="478"/>
          <ac:cxnSpMkLst>
            <pc:docMk/>
            <pc:sldMk cId="1691058712" sldId="2076138326"/>
            <ac:cxnSpMk id="5" creationId="{D8F12C10-2A2E-47C8-8097-41283ACB5032}"/>
          </ac:cxnSpMkLst>
        </pc:cxnChg>
        <pc:cxnChg chg="del">
          <ac:chgData name="Roel Fauconnier (HE/HIM)" userId="109e38b7-6f18-46df-8c24-e72103493ef4" providerId="ADAL" clId="{1EB40A2F-19C4-4F54-BBF9-586A999CB688}" dt="2022-01-18T16:32:53.470" v="3626" actId="478"/>
          <ac:cxnSpMkLst>
            <pc:docMk/>
            <pc:sldMk cId="1691058712" sldId="2076138326"/>
            <ac:cxnSpMk id="8" creationId="{287D7E5B-54CB-4A12-99A8-CD916094374B}"/>
          </ac:cxnSpMkLst>
        </pc:cxnChg>
        <pc:cxnChg chg="add mod">
          <ac:chgData name="Roel Fauconnier (HE/HIM)" userId="109e38b7-6f18-46df-8c24-e72103493ef4" providerId="ADAL" clId="{1EB40A2F-19C4-4F54-BBF9-586A999CB688}" dt="2022-01-24T10:25:28.697" v="5177" actId="1076"/>
          <ac:cxnSpMkLst>
            <pc:docMk/>
            <pc:sldMk cId="1691058712" sldId="2076138326"/>
            <ac:cxnSpMk id="8" creationId="{67F51E50-EBA8-4A58-A700-2EAD83E8D87E}"/>
          </ac:cxnSpMkLst>
        </pc:cxnChg>
        <pc:cxnChg chg="add del mod">
          <ac:chgData name="Roel Fauconnier (HE/HIM)" userId="109e38b7-6f18-46df-8c24-e72103493ef4" providerId="ADAL" clId="{1EB40A2F-19C4-4F54-BBF9-586A999CB688}" dt="2022-01-24T10:25:28.697" v="5177" actId="1076"/>
          <ac:cxnSpMkLst>
            <pc:docMk/>
            <pc:sldMk cId="1691058712" sldId="2076138326"/>
            <ac:cxnSpMk id="11" creationId="{EBE30695-0D87-428F-88A3-AC050BCF0393}"/>
          </ac:cxnSpMkLst>
        </pc:cxnChg>
        <pc:cxnChg chg="del mod ord">
          <ac:chgData name="Roel Fauconnier (HE/HIM)" userId="109e38b7-6f18-46df-8c24-e72103493ef4" providerId="ADAL" clId="{1EB40A2F-19C4-4F54-BBF9-586A999CB688}" dt="2022-01-18T16:19:30.164" v="3531" actId="478"/>
          <ac:cxnSpMkLst>
            <pc:docMk/>
            <pc:sldMk cId="1691058712" sldId="2076138326"/>
            <ac:cxnSpMk id="27" creationId="{F7B882E0-1B10-4B4D-92C6-D1DB2DF734D2}"/>
          </ac:cxnSpMkLst>
        </pc:cxnChg>
        <pc:cxnChg chg="del mod">
          <ac:chgData name="Roel Fauconnier (HE/HIM)" userId="109e38b7-6f18-46df-8c24-e72103493ef4" providerId="ADAL" clId="{1EB40A2F-19C4-4F54-BBF9-586A999CB688}" dt="2022-01-18T16:19:29.051" v="3530" actId="478"/>
          <ac:cxnSpMkLst>
            <pc:docMk/>
            <pc:sldMk cId="1691058712" sldId="2076138326"/>
            <ac:cxnSpMk id="37" creationId="{1B3733A8-58CD-43B6-8660-A920E10B7A79}"/>
          </ac:cxnSpMkLst>
        </pc:cxnChg>
        <pc:cxnChg chg="add del mod">
          <ac:chgData name="Roel Fauconnier (HE/HIM)" userId="109e38b7-6f18-46df-8c24-e72103493ef4" providerId="ADAL" clId="{1EB40A2F-19C4-4F54-BBF9-586A999CB688}" dt="2022-01-24T10:25:28.697" v="5177" actId="1076"/>
          <ac:cxnSpMkLst>
            <pc:docMk/>
            <pc:sldMk cId="1691058712" sldId="2076138326"/>
            <ac:cxnSpMk id="44" creationId="{E9024B7E-3754-420E-A2FB-C06B10BDB73E}"/>
          </ac:cxnSpMkLst>
        </pc:cxnChg>
        <pc:cxnChg chg="del">
          <ac:chgData name="Roel Fauconnier (HE/HIM)" userId="109e38b7-6f18-46df-8c24-e72103493ef4" providerId="ADAL" clId="{1EB40A2F-19C4-4F54-BBF9-586A999CB688}" dt="2022-01-18T16:19:23.251" v="3521" actId="478"/>
          <ac:cxnSpMkLst>
            <pc:docMk/>
            <pc:sldMk cId="1691058712" sldId="2076138326"/>
            <ac:cxnSpMk id="53" creationId="{ECF57C2C-9200-4079-8175-18A28801083F}"/>
          </ac:cxnSpMkLst>
        </pc:cxnChg>
        <pc:cxnChg chg="del mod">
          <ac:chgData name="Roel Fauconnier (HE/HIM)" userId="109e38b7-6f18-46df-8c24-e72103493ef4" providerId="ADAL" clId="{1EB40A2F-19C4-4F54-BBF9-586A999CB688}" dt="2022-01-18T16:32:49.451" v="3620" actId="478"/>
          <ac:cxnSpMkLst>
            <pc:docMk/>
            <pc:sldMk cId="1691058712" sldId="2076138326"/>
            <ac:cxnSpMk id="66" creationId="{3DED9DDB-7657-404A-B13F-09128C95402F}"/>
          </ac:cxnSpMkLst>
        </pc:cxnChg>
        <pc:cxnChg chg="del">
          <ac:chgData name="Roel Fauconnier (HE/HIM)" userId="109e38b7-6f18-46df-8c24-e72103493ef4" providerId="ADAL" clId="{1EB40A2F-19C4-4F54-BBF9-586A999CB688}" dt="2022-01-18T16:20:33.800" v="3561" actId="478"/>
          <ac:cxnSpMkLst>
            <pc:docMk/>
            <pc:sldMk cId="1691058712" sldId="2076138326"/>
            <ac:cxnSpMk id="69" creationId="{96BC69E7-A680-45A7-A22D-85864F2EE689}"/>
          </ac:cxnSpMkLst>
        </pc:cxnChg>
        <pc:cxnChg chg="del mod">
          <ac:chgData name="Roel Fauconnier (HE/HIM)" userId="109e38b7-6f18-46df-8c24-e72103493ef4" providerId="ADAL" clId="{1EB40A2F-19C4-4F54-BBF9-586A999CB688}" dt="2022-01-18T16:32:53.996" v="3627" actId="478"/>
          <ac:cxnSpMkLst>
            <pc:docMk/>
            <pc:sldMk cId="1691058712" sldId="2076138326"/>
            <ac:cxnSpMk id="71" creationId="{F8BC0FF1-E887-4DF8-951F-3E8F12C47E0E}"/>
          </ac:cxnSpMkLst>
        </pc:cxnChg>
        <pc:cxnChg chg="del mod">
          <ac:chgData name="Roel Fauconnier (HE/HIM)" userId="109e38b7-6f18-46df-8c24-e72103493ef4" providerId="ADAL" clId="{1EB40A2F-19C4-4F54-BBF9-586A999CB688}" dt="2022-01-18T16:32:58.281" v="3631" actId="478"/>
          <ac:cxnSpMkLst>
            <pc:docMk/>
            <pc:sldMk cId="1691058712" sldId="2076138326"/>
            <ac:cxnSpMk id="75" creationId="{9B90573C-87DF-4097-BB1C-183913C7D754}"/>
          </ac:cxnSpMkLst>
        </pc:cxnChg>
        <pc:cxnChg chg="add del mod">
          <ac:chgData name="Roel Fauconnier (HE/HIM)" userId="109e38b7-6f18-46df-8c24-e72103493ef4" providerId="ADAL" clId="{1EB40A2F-19C4-4F54-BBF9-586A999CB688}" dt="2022-01-19T18:19:50.938" v="4352" actId="478"/>
          <ac:cxnSpMkLst>
            <pc:docMk/>
            <pc:sldMk cId="1691058712" sldId="2076138326"/>
            <ac:cxnSpMk id="79" creationId="{6D52D1BB-F477-4D75-9151-DD04F2635964}"/>
          </ac:cxnSpMkLst>
        </pc:cxnChg>
        <pc:cxnChg chg="add del mod">
          <ac:chgData name="Roel Fauconnier (HE/HIM)" userId="109e38b7-6f18-46df-8c24-e72103493ef4" providerId="ADAL" clId="{1EB40A2F-19C4-4F54-BBF9-586A999CB688}" dt="2022-01-19T18:19:49.921" v="4351" actId="478"/>
          <ac:cxnSpMkLst>
            <pc:docMk/>
            <pc:sldMk cId="1691058712" sldId="2076138326"/>
            <ac:cxnSpMk id="80" creationId="{EE42C2FE-C920-4F39-B2D7-F2989DF530A0}"/>
          </ac:cxnSpMkLst>
        </pc:cxnChg>
        <pc:cxnChg chg="del mod">
          <ac:chgData name="Roel Fauconnier (HE/HIM)" userId="109e38b7-6f18-46df-8c24-e72103493ef4" providerId="ADAL" clId="{1EB40A2F-19C4-4F54-BBF9-586A999CB688}" dt="2022-01-18T16:19:22.515" v="3520" actId="478"/>
          <ac:cxnSpMkLst>
            <pc:docMk/>
            <pc:sldMk cId="1691058712" sldId="2076138326"/>
            <ac:cxnSpMk id="102" creationId="{3118CE13-AF0F-4E46-8994-D7504E24F19E}"/>
          </ac:cxnSpMkLst>
        </pc:cxnChg>
        <pc:cxnChg chg="del mod">
          <ac:chgData name="Roel Fauconnier (HE/HIM)" userId="109e38b7-6f18-46df-8c24-e72103493ef4" providerId="ADAL" clId="{1EB40A2F-19C4-4F54-BBF9-586A999CB688}" dt="2022-01-18T16:19:21.284" v="3519" actId="478"/>
          <ac:cxnSpMkLst>
            <pc:docMk/>
            <pc:sldMk cId="1691058712" sldId="2076138326"/>
            <ac:cxnSpMk id="106" creationId="{91CC6853-569D-41D0-BA87-164339ED8326}"/>
          </ac:cxnSpMkLst>
        </pc:cxnChg>
        <pc:cxnChg chg="add del mod">
          <ac:chgData name="Roel Fauconnier (HE/HIM)" userId="109e38b7-6f18-46df-8c24-e72103493ef4" providerId="ADAL" clId="{1EB40A2F-19C4-4F54-BBF9-586A999CB688}" dt="2022-01-24T09:11:55.136" v="4726" actId="478"/>
          <ac:cxnSpMkLst>
            <pc:docMk/>
            <pc:sldMk cId="1691058712" sldId="2076138326"/>
            <ac:cxnSpMk id="110" creationId="{1721E422-55E9-4AAC-9454-1E69E75273F2}"/>
          </ac:cxnSpMkLst>
        </pc:cxnChg>
        <pc:cxnChg chg="add del mod">
          <ac:chgData name="Roel Fauconnier (HE/HIM)" userId="109e38b7-6f18-46df-8c24-e72103493ef4" providerId="ADAL" clId="{1EB40A2F-19C4-4F54-BBF9-586A999CB688}" dt="2022-01-24T09:11:54.115" v="4725" actId="478"/>
          <ac:cxnSpMkLst>
            <pc:docMk/>
            <pc:sldMk cId="1691058712" sldId="2076138326"/>
            <ac:cxnSpMk id="111" creationId="{C8EDB3E6-F993-43B0-A055-34F7A374813E}"/>
          </ac:cxnSpMkLst>
        </pc:cxnChg>
        <pc:cxnChg chg="add del mod">
          <ac:chgData name="Roel Fauconnier (HE/HIM)" userId="109e38b7-6f18-46df-8c24-e72103493ef4" providerId="ADAL" clId="{1EB40A2F-19C4-4F54-BBF9-586A999CB688}" dt="2022-01-24T09:11:56.056" v="4727" actId="478"/>
          <ac:cxnSpMkLst>
            <pc:docMk/>
            <pc:sldMk cId="1691058712" sldId="2076138326"/>
            <ac:cxnSpMk id="112" creationId="{132EE639-1D0B-4091-8909-91007934AE0D}"/>
          </ac:cxnSpMkLst>
        </pc:cxnChg>
        <pc:cxnChg chg="add del mod">
          <ac:chgData name="Roel Fauconnier (HE/HIM)" userId="109e38b7-6f18-46df-8c24-e72103493ef4" providerId="ADAL" clId="{1EB40A2F-19C4-4F54-BBF9-586A999CB688}" dt="2022-01-24T09:11:52.604" v="4723" actId="478"/>
          <ac:cxnSpMkLst>
            <pc:docMk/>
            <pc:sldMk cId="1691058712" sldId="2076138326"/>
            <ac:cxnSpMk id="114" creationId="{29C4CB5A-13FA-4B25-9BA2-D12209AF4857}"/>
          </ac:cxnSpMkLst>
        </pc:cxnChg>
        <pc:cxnChg chg="add del mod">
          <ac:chgData name="Roel Fauconnier (HE/HIM)" userId="109e38b7-6f18-46df-8c24-e72103493ef4" providerId="ADAL" clId="{1EB40A2F-19C4-4F54-BBF9-586A999CB688}" dt="2022-01-24T09:11:56.752" v="4728" actId="478"/>
          <ac:cxnSpMkLst>
            <pc:docMk/>
            <pc:sldMk cId="1691058712" sldId="2076138326"/>
            <ac:cxnSpMk id="115" creationId="{EE9ECB43-858C-481F-BA6B-B457C2685BEC}"/>
          </ac:cxnSpMkLst>
        </pc:cxnChg>
        <pc:cxnChg chg="add del mod">
          <ac:chgData name="Roel Fauconnier (HE/HIM)" userId="109e38b7-6f18-46df-8c24-e72103493ef4" providerId="ADAL" clId="{1EB40A2F-19C4-4F54-BBF9-586A999CB688}" dt="2022-01-24T09:11:53.360" v="4724" actId="478"/>
          <ac:cxnSpMkLst>
            <pc:docMk/>
            <pc:sldMk cId="1691058712" sldId="2076138326"/>
            <ac:cxnSpMk id="116" creationId="{205E1B06-604B-4B29-9270-6086CAAA1BFA}"/>
          </ac:cxnSpMkLst>
        </pc:cxnChg>
        <pc:cxnChg chg="add del mod">
          <ac:chgData name="Roel Fauconnier (HE/HIM)" userId="109e38b7-6f18-46df-8c24-e72103493ef4" providerId="ADAL" clId="{1EB40A2F-19C4-4F54-BBF9-586A999CB688}" dt="2022-01-19T18:20:54.577" v="4369" actId="478"/>
          <ac:cxnSpMkLst>
            <pc:docMk/>
            <pc:sldMk cId="1691058712" sldId="2076138326"/>
            <ac:cxnSpMk id="120" creationId="{A78CACCA-CE4A-463D-9984-6801B54AA8D4}"/>
          </ac:cxnSpMkLst>
        </pc:cxnChg>
        <pc:cxnChg chg="add mod ord">
          <ac:chgData name="Roel Fauconnier (HE/HIM)" userId="109e38b7-6f18-46df-8c24-e72103493ef4" providerId="ADAL" clId="{1EB40A2F-19C4-4F54-BBF9-586A999CB688}" dt="2022-01-24T10:25:28.697" v="5177" actId="1076"/>
          <ac:cxnSpMkLst>
            <pc:docMk/>
            <pc:sldMk cId="1691058712" sldId="2076138326"/>
            <ac:cxnSpMk id="121" creationId="{6D5192E0-74B5-45EF-807C-09573D855EE0}"/>
          </ac:cxnSpMkLst>
        </pc:cxnChg>
        <pc:cxnChg chg="add mod ord">
          <ac:chgData name="Roel Fauconnier (HE/HIM)" userId="109e38b7-6f18-46df-8c24-e72103493ef4" providerId="ADAL" clId="{1EB40A2F-19C4-4F54-BBF9-586A999CB688}" dt="2022-01-24T10:25:28.697" v="5177" actId="1076"/>
          <ac:cxnSpMkLst>
            <pc:docMk/>
            <pc:sldMk cId="1691058712" sldId="2076138326"/>
            <ac:cxnSpMk id="122" creationId="{81ADC0F0-3070-42C6-8038-D690CCE6A30B}"/>
          </ac:cxnSpMkLst>
        </pc:cxnChg>
        <pc:cxnChg chg="add del mod">
          <ac:chgData name="Roel Fauconnier (HE/HIM)" userId="109e38b7-6f18-46df-8c24-e72103493ef4" providerId="ADAL" clId="{1EB40A2F-19C4-4F54-BBF9-586A999CB688}" dt="2022-01-19T18:20:53.097" v="4368" actId="478"/>
          <ac:cxnSpMkLst>
            <pc:docMk/>
            <pc:sldMk cId="1691058712" sldId="2076138326"/>
            <ac:cxnSpMk id="123" creationId="{2E666345-BE54-413D-ACC3-EEE597A5F057}"/>
          </ac:cxnSpMkLst>
        </pc:cxnChg>
      </pc:sldChg>
      <pc:sldChg chg="addSp delSp modSp add del mod modNotesTx">
        <pc:chgData name="Roel Fauconnier (HE/HIM)" userId="109e38b7-6f18-46df-8c24-e72103493ef4" providerId="ADAL" clId="{1EB40A2F-19C4-4F54-BBF9-586A999CB688}" dt="2022-01-24T10:21:00.503" v="5109" actId="2696"/>
        <pc:sldMkLst>
          <pc:docMk/>
          <pc:sldMk cId="366843685" sldId="2076138327"/>
        </pc:sldMkLst>
        <pc:spChg chg="add mod">
          <ac:chgData name="Roel Fauconnier (HE/HIM)" userId="109e38b7-6f18-46df-8c24-e72103493ef4" providerId="ADAL" clId="{1EB40A2F-19C4-4F54-BBF9-586A999CB688}" dt="2022-01-24T09:11:12.384" v="4722" actId="14100"/>
          <ac:spMkLst>
            <pc:docMk/>
            <pc:sldMk cId="366843685" sldId="2076138327"/>
            <ac:spMk id="2" creationId="{1AEEA130-F06A-407A-AD70-36469F116F04}"/>
          </ac:spMkLst>
        </pc:spChg>
        <pc:picChg chg="del">
          <ac:chgData name="Roel Fauconnier (HE/HIM)" userId="109e38b7-6f18-46df-8c24-e72103493ef4" providerId="ADAL" clId="{1EB40A2F-19C4-4F54-BBF9-586A999CB688}" dt="2022-01-24T09:10:10.578" v="4661" actId="478"/>
          <ac:picMkLst>
            <pc:docMk/>
            <pc:sldMk cId="366843685" sldId="2076138327"/>
            <ac:picMk id="42" creationId="{92DC52BD-A308-49A3-92C3-C936DE59D22D}"/>
          </ac:picMkLst>
        </pc:picChg>
      </pc:sldChg>
      <pc:sldChg chg="addSp delSp modSp new del mod">
        <pc:chgData name="Roel Fauconnier (HE/HIM)" userId="109e38b7-6f18-46df-8c24-e72103493ef4" providerId="ADAL" clId="{1EB40A2F-19C4-4F54-BBF9-586A999CB688}" dt="2022-01-28T13:36:43.912" v="5393" actId="2696"/>
        <pc:sldMkLst>
          <pc:docMk/>
          <pc:sldMk cId="854892160" sldId="2076138328"/>
        </pc:sldMkLst>
        <pc:spChg chg="del">
          <ac:chgData name="Roel Fauconnier (HE/HIM)" userId="109e38b7-6f18-46df-8c24-e72103493ef4" providerId="ADAL" clId="{1EB40A2F-19C4-4F54-BBF9-586A999CB688}" dt="2022-01-19T18:22:26.609" v="4390" actId="478"/>
          <ac:spMkLst>
            <pc:docMk/>
            <pc:sldMk cId="854892160" sldId="2076138328"/>
            <ac:spMk id="2" creationId="{6BB0C5A7-4B89-4ACF-9F8F-A6FFCA008D64}"/>
          </ac:spMkLst>
        </pc:spChg>
        <pc:spChg chg="del">
          <ac:chgData name="Roel Fauconnier (HE/HIM)" userId="109e38b7-6f18-46df-8c24-e72103493ef4" providerId="ADAL" clId="{1EB40A2F-19C4-4F54-BBF9-586A999CB688}" dt="2022-01-19T18:22:26.609" v="4390" actId="478"/>
          <ac:spMkLst>
            <pc:docMk/>
            <pc:sldMk cId="854892160" sldId="2076138328"/>
            <ac:spMk id="3" creationId="{4A57115C-0929-4726-B177-29CE94AC41E9}"/>
          </ac:spMkLst>
        </pc:spChg>
        <pc:spChg chg="del">
          <ac:chgData name="Roel Fauconnier (HE/HIM)" userId="109e38b7-6f18-46df-8c24-e72103493ef4" providerId="ADAL" clId="{1EB40A2F-19C4-4F54-BBF9-586A999CB688}" dt="2022-01-19T18:22:26.609" v="4390" actId="478"/>
          <ac:spMkLst>
            <pc:docMk/>
            <pc:sldMk cId="854892160" sldId="2076138328"/>
            <ac:spMk id="4" creationId="{99BC9BE2-604C-4260-9B6A-71BB9FEAEABE}"/>
          </ac:spMkLst>
        </pc:spChg>
        <pc:spChg chg="del">
          <ac:chgData name="Roel Fauconnier (HE/HIM)" userId="109e38b7-6f18-46df-8c24-e72103493ef4" providerId="ADAL" clId="{1EB40A2F-19C4-4F54-BBF9-586A999CB688}" dt="2022-01-19T18:22:26.609" v="4390" actId="478"/>
          <ac:spMkLst>
            <pc:docMk/>
            <pc:sldMk cId="854892160" sldId="2076138328"/>
            <ac:spMk id="5" creationId="{F44C883C-9DA0-4CF1-BC90-323FEAFC3815}"/>
          </ac:spMkLst>
        </pc:spChg>
        <pc:spChg chg="del">
          <ac:chgData name="Roel Fauconnier (HE/HIM)" userId="109e38b7-6f18-46df-8c24-e72103493ef4" providerId="ADAL" clId="{1EB40A2F-19C4-4F54-BBF9-586A999CB688}" dt="2022-01-19T18:22:26.609" v="4390" actId="478"/>
          <ac:spMkLst>
            <pc:docMk/>
            <pc:sldMk cId="854892160" sldId="2076138328"/>
            <ac:spMk id="6" creationId="{6E61DB5E-25A4-484E-80C7-F2966EF167A7}"/>
          </ac:spMkLst>
        </pc:spChg>
        <pc:spChg chg="del">
          <ac:chgData name="Roel Fauconnier (HE/HIM)" userId="109e38b7-6f18-46df-8c24-e72103493ef4" providerId="ADAL" clId="{1EB40A2F-19C4-4F54-BBF9-586A999CB688}" dt="2022-01-19T18:22:26.609" v="4390" actId="478"/>
          <ac:spMkLst>
            <pc:docMk/>
            <pc:sldMk cId="854892160" sldId="2076138328"/>
            <ac:spMk id="7" creationId="{DC8C2133-23CB-4835-B38D-073A4B5E69EA}"/>
          </ac:spMkLst>
        </pc:spChg>
        <pc:spChg chg="del">
          <ac:chgData name="Roel Fauconnier (HE/HIM)" userId="109e38b7-6f18-46df-8c24-e72103493ef4" providerId="ADAL" clId="{1EB40A2F-19C4-4F54-BBF9-586A999CB688}" dt="2022-01-19T18:22:26.609" v="4390" actId="478"/>
          <ac:spMkLst>
            <pc:docMk/>
            <pc:sldMk cId="854892160" sldId="2076138328"/>
            <ac:spMk id="8" creationId="{483ACFC0-717B-4B06-B76A-0EFB9C1F7D7D}"/>
          </ac:spMkLst>
        </pc:spChg>
        <pc:spChg chg="del">
          <ac:chgData name="Roel Fauconnier (HE/HIM)" userId="109e38b7-6f18-46df-8c24-e72103493ef4" providerId="ADAL" clId="{1EB40A2F-19C4-4F54-BBF9-586A999CB688}" dt="2022-01-19T18:22:26.609" v="4390" actId="478"/>
          <ac:spMkLst>
            <pc:docMk/>
            <pc:sldMk cId="854892160" sldId="2076138328"/>
            <ac:spMk id="9" creationId="{9ADB47B1-BD52-4DEA-9798-20A364390286}"/>
          </ac:spMkLst>
        </pc:spChg>
        <pc:spChg chg="add mod">
          <ac:chgData name="Roel Fauconnier (HE/HIM)" userId="109e38b7-6f18-46df-8c24-e72103493ef4" providerId="ADAL" clId="{1EB40A2F-19C4-4F54-BBF9-586A999CB688}" dt="2022-01-20T08:59:30.001" v="4457" actId="20577"/>
          <ac:spMkLst>
            <pc:docMk/>
            <pc:sldMk cId="854892160" sldId="2076138328"/>
            <ac:spMk id="11" creationId="{E87AF20C-74E5-4DD9-95A1-5D8C273C8E4A}"/>
          </ac:spMkLst>
        </pc:spChg>
      </pc:sldChg>
      <pc:sldChg chg="addSp delSp modSp add del mod">
        <pc:chgData name="Roel Fauconnier (HE/HIM)" userId="109e38b7-6f18-46df-8c24-e72103493ef4" providerId="ADAL" clId="{1EB40A2F-19C4-4F54-BBF9-586A999CB688}" dt="2022-01-24T10:45:26.752" v="5287" actId="2696"/>
        <pc:sldMkLst>
          <pc:docMk/>
          <pc:sldMk cId="885193011" sldId="2076138329"/>
        </pc:sldMkLst>
        <pc:spChg chg="mod">
          <ac:chgData name="Roel Fauconnier (HE/HIM)" userId="109e38b7-6f18-46df-8c24-e72103493ef4" providerId="ADAL" clId="{1EB40A2F-19C4-4F54-BBF9-586A999CB688}" dt="2022-01-24T09:37:15.219" v="4958" actId="14100"/>
          <ac:spMkLst>
            <pc:docMk/>
            <pc:sldMk cId="885193011" sldId="2076138329"/>
            <ac:spMk id="18" creationId="{6BF64541-7D19-4F9B-80AB-A3506CAF6582}"/>
          </ac:spMkLst>
        </pc:spChg>
        <pc:spChg chg="mod">
          <ac:chgData name="Roel Fauconnier (HE/HIM)" userId="109e38b7-6f18-46df-8c24-e72103493ef4" providerId="ADAL" clId="{1EB40A2F-19C4-4F54-BBF9-586A999CB688}" dt="2022-01-24T09:38:09.389" v="4959" actId="1076"/>
          <ac:spMkLst>
            <pc:docMk/>
            <pc:sldMk cId="885193011" sldId="2076138329"/>
            <ac:spMk id="30" creationId="{5F26B901-F159-4E55-B34B-73D07B9EA479}"/>
          </ac:spMkLst>
        </pc:spChg>
        <pc:spChg chg="add mod">
          <ac:chgData name="Roel Fauconnier (HE/HIM)" userId="109e38b7-6f18-46df-8c24-e72103493ef4" providerId="ADAL" clId="{1EB40A2F-19C4-4F54-BBF9-586A999CB688}" dt="2022-01-24T09:35:23.615" v="4940" actId="1076"/>
          <ac:spMkLst>
            <pc:docMk/>
            <pc:sldMk cId="885193011" sldId="2076138329"/>
            <ac:spMk id="32" creationId="{39237AAD-AE36-4089-AB57-D654CE1EEC25}"/>
          </ac:spMkLst>
        </pc:spChg>
        <pc:spChg chg="mod">
          <ac:chgData name="Roel Fauconnier (HE/HIM)" userId="109e38b7-6f18-46df-8c24-e72103493ef4" providerId="ADAL" clId="{1EB40A2F-19C4-4F54-BBF9-586A999CB688}" dt="2022-01-24T09:37:08.524" v="4957" actId="1076"/>
          <ac:spMkLst>
            <pc:docMk/>
            <pc:sldMk cId="885193011" sldId="2076138329"/>
            <ac:spMk id="65" creationId="{A7F3E993-CC13-4E32-A097-81CCCED2C43B}"/>
          </ac:spMkLst>
        </pc:spChg>
        <pc:spChg chg="del mod">
          <ac:chgData name="Roel Fauconnier (HE/HIM)" userId="109e38b7-6f18-46df-8c24-e72103493ef4" providerId="ADAL" clId="{1EB40A2F-19C4-4F54-BBF9-586A999CB688}" dt="2022-01-24T08:55:52.458" v="4591" actId="478"/>
          <ac:spMkLst>
            <pc:docMk/>
            <pc:sldMk cId="885193011" sldId="2076138329"/>
            <ac:spMk id="69" creationId="{BAFF08E1-D1C5-4E84-A551-DC65113F406A}"/>
          </ac:spMkLst>
        </pc:spChg>
        <pc:spChg chg="mod">
          <ac:chgData name="Roel Fauconnier (HE/HIM)" userId="109e38b7-6f18-46df-8c24-e72103493ef4" providerId="ADAL" clId="{1EB40A2F-19C4-4F54-BBF9-586A999CB688}" dt="2022-01-24T09:35:14.938" v="4938" actId="1076"/>
          <ac:spMkLst>
            <pc:docMk/>
            <pc:sldMk cId="885193011" sldId="2076138329"/>
            <ac:spMk id="106" creationId="{C8F55568-3196-4F4F-945A-4CE26479A148}"/>
          </ac:spMkLst>
        </pc:spChg>
        <pc:spChg chg="mod">
          <ac:chgData name="Roel Fauconnier (HE/HIM)" userId="109e38b7-6f18-46df-8c24-e72103493ef4" providerId="ADAL" clId="{1EB40A2F-19C4-4F54-BBF9-586A999CB688}" dt="2022-01-24T09:38:23.220" v="4962" actId="1076"/>
          <ac:spMkLst>
            <pc:docMk/>
            <pc:sldMk cId="885193011" sldId="2076138329"/>
            <ac:spMk id="108" creationId="{89185657-75CC-48E9-A9FC-7A4BC177C0CA}"/>
          </ac:spMkLst>
        </pc:spChg>
        <pc:grpChg chg="del mod">
          <ac:chgData name="Roel Fauconnier (HE/HIM)" userId="109e38b7-6f18-46df-8c24-e72103493ef4" providerId="ADAL" clId="{1EB40A2F-19C4-4F54-BBF9-586A999CB688}" dt="2022-01-19T18:23:11.887" v="4395" actId="478"/>
          <ac:grpSpMkLst>
            <pc:docMk/>
            <pc:sldMk cId="885193011" sldId="2076138329"/>
            <ac:grpSpMk id="74" creationId="{D91B385D-6F24-4A93-9C12-C5CAF1EAF11E}"/>
          </ac:grpSpMkLst>
        </pc:grpChg>
        <pc:grpChg chg="del mod">
          <ac:chgData name="Roel Fauconnier (HE/HIM)" userId="109e38b7-6f18-46df-8c24-e72103493ef4" providerId="ADAL" clId="{1EB40A2F-19C4-4F54-BBF9-586A999CB688}" dt="2022-01-19T18:23:09.967" v="4394" actId="478"/>
          <ac:grpSpMkLst>
            <pc:docMk/>
            <pc:sldMk cId="885193011" sldId="2076138329"/>
            <ac:grpSpMk id="75" creationId="{D5625817-FE54-4865-AB15-6B1F112E8FA3}"/>
          </ac:grpSpMkLst>
        </pc:grpChg>
        <pc:grpChg chg="del mod">
          <ac:chgData name="Roel Fauconnier (HE/HIM)" userId="109e38b7-6f18-46df-8c24-e72103493ef4" providerId="ADAL" clId="{1EB40A2F-19C4-4F54-BBF9-586A999CB688}" dt="2022-01-19T18:23:06.767" v="4393" actId="478"/>
          <ac:grpSpMkLst>
            <pc:docMk/>
            <pc:sldMk cId="885193011" sldId="2076138329"/>
            <ac:grpSpMk id="97" creationId="{B41F71C7-7247-4A8C-B856-8215F4F96735}"/>
          </ac:grpSpMkLst>
        </pc:grpChg>
        <pc:picChg chg="add del mod">
          <ac:chgData name="Roel Fauconnier (HE/HIM)" userId="109e38b7-6f18-46df-8c24-e72103493ef4" providerId="ADAL" clId="{1EB40A2F-19C4-4F54-BBF9-586A999CB688}" dt="2022-01-24T09:34:21.182" v="4928" actId="478"/>
          <ac:picMkLst>
            <pc:docMk/>
            <pc:sldMk cId="885193011" sldId="2076138329"/>
            <ac:picMk id="14" creationId="{26C1EC84-5954-4E74-9FDB-B1896217DCF9}"/>
          </ac:picMkLst>
        </pc:picChg>
        <pc:picChg chg="add mod">
          <ac:chgData name="Roel Fauconnier (HE/HIM)" userId="109e38b7-6f18-46df-8c24-e72103493ef4" providerId="ADAL" clId="{1EB40A2F-19C4-4F54-BBF9-586A999CB688}" dt="2022-01-24T09:38:12.716" v="4960" actId="1076"/>
          <ac:picMkLst>
            <pc:docMk/>
            <pc:sldMk cId="885193011" sldId="2076138329"/>
            <ac:picMk id="15" creationId="{B5DCFA2E-7BB5-44E8-8ECF-1049039AAD16}"/>
          </ac:picMkLst>
        </pc:picChg>
        <pc:picChg chg="del">
          <ac:chgData name="Roel Fauconnier (HE/HIM)" userId="109e38b7-6f18-46df-8c24-e72103493ef4" providerId="ADAL" clId="{1EB40A2F-19C4-4F54-BBF9-586A999CB688}" dt="2022-01-19T18:23:09.967" v="4394" actId="478"/>
          <ac:picMkLst>
            <pc:docMk/>
            <pc:sldMk cId="885193011" sldId="2076138329"/>
            <ac:picMk id="71" creationId="{D0D3612A-D991-4B07-9609-D15A5F32AB26}"/>
          </ac:picMkLst>
        </pc:picChg>
        <pc:picChg chg="del">
          <ac:chgData name="Roel Fauconnier (HE/HIM)" userId="109e38b7-6f18-46df-8c24-e72103493ef4" providerId="ADAL" clId="{1EB40A2F-19C4-4F54-BBF9-586A999CB688}" dt="2022-01-19T18:23:11.887" v="4395" actId="478"/>
          <ac:picMkLst>
            <pc:docMk/>
            <pc:sldMk cId="885193011" sldId="2076138329"/>
            <ac:picMk id="73" creationId="{07370DEF-F3F1-411C-AC5D-71ACF4842A59}"/>
          </ac:picMkLst>
        </pc:picChg>
        <pc:picChg chg="del">
          <ac:chgData name="Roel Fauconnier (HE/HIM)" userId="109e38b7-6f18-46df-8c24-e72103493ef4" providerId="ADAL" clId="{1EB40A2F-19C4-4F54-BBF9-586A999CB688}" dt="2022-01-19T18:23:13.258" v="4396" actId="478"/>
          <ac:picMkLst>
            <pc:docMk/>
            <pc:sldMk cId="885193011" sldId="2076138329"/>
            <ac:picMk id="78" creationId="{082E769B-8E59-43DE-BF37-1F99A2FEE0F5}"/>
          </ac:picMkLst>
        </pc:picChg>
        <pc:picChg chg="del">
          <ac:chgData name="Roel Fauconnier (HE/HIM)" userId="109e38b7-6f18-46df-8c24-e72103493ef4" providerId="ADAL" clId="{1EB40A2F-19C4-4F54-BBF9-586A999CB688}" dt="2022-01-24T09:35:05.597" v="4936" actId="478"/>
          <ac:picMkLst>
            <pc:docMk/>
            <pc:sldMk cId="885193011" sldId="2076138329"/>
            <ac:picMk id="80" creationId="{86675C24-F4B4-4E58-B579-8B75D43C2499}"/>
          </ac:picMkLst>
        </pc:picChg>
        <pc:picChg chg="del">
          <ac:chgData name="Roel Fauconnier (HE/HIM)" userId="109e38b7-6f18-46df-8c24-e72103493ef4" providerId="ADAL" clId="{1EB40A2F-19C4-4F54-BBF9-586A999CB688}" dt="2022-01-19T18:23:06.767" v="4393" actId="478"/>
          <ac:picMkLst>
            <pc:docMk/>
            <pc:sldMk cId="885193011" sldId="2076138329"/>
            <ac:picMk id="96" creationId="{BE25002E-360B-44C4-A695-7BC7A868187B}"/>
          </ac:picMkLst>
        </pc:picChg>
        <pc:picChg chg="del">
          <ac:chgData name="Roel Fauconnier (HE/HIM)" userId="109e38b7-6f18-46df-8c24-e72103493ef4" providerId="ADAL" clId="{1EB40A2F-19C4-4F54-BBF9-586A999CB688}" dt="2022-01-19T18:23:13.888" v="4397" actId="478"/>
          <ac:picMkLst>
            <pc:docMk/>
            <pc:sldMk cId="885193011" sldId="2076138329"/>
            <ac:picMk id="112" creationId="{4ECA0D96-AD9D-4DA9-9D74-F7731299600E}"/>
          </ac:picMkLst>
        </pc:picChg>
        <pc:picChg chg="del">
          <ac:chgData name="Roel Fauconnier (HE/HIM)" userId="109e38b7-6f18-46df-8c24-e72103493ef4" providerId="ADAL" clId="{1EB40A2F-19C4-4F54-BBF9-586A999CB688}" dt="2022-01-19T18:23:15.172" v="4398" actId="478"/>
          <ac:picMkLst>
            <pc:docMk/>
            <pc:sldMk cId="885193011" sldId="2076138329"/>
            <ac:picMk id="123" creationId="{4F701482-9F90-4DA1-AF38-EB19649876FD}"/>
          </ac:picMkLst>
        </pc:picChg>
        <pc:picChg chg="add mod">
          <ac:chgData name="Roel Fauconnier (HE/HIM)" userId="109e38b7-6f18-46df-8c24-e72103493ef4" providerId="ADAL" clId="{1EB40A2F-19C4-4F54-BBF9-586A999CB688}" dt="2022-01-24T09:38:17.858" v="4961" actId="1076"/>
          <ac:picMkLst>
            <pc:docMk/>
            <pc:sldMk cId="885193011" sldId="2076138329"/>
            <ac:picMk id="3074" creationId="{B824DBDC-408E-40E2-BF81-115DEB5B83E4}"/>
          </ac:picMkLst>
        </pc:picChg>
        <pc:cxnChg chg="add del mod">
          <ac:chgData name="Roel Fauconnier (HE/HIM)" userId="109e38b7-6f18-46df-8c24-e72103493ef4" providerId="ADAL" clId="{1EB40A2F-19C4-4F54-BBF9-586A999CB688}" dt="2022-01-24T09:36:14.122" v="4944" actId="478"/>
          <ac:cxnSpMkLst>
            <pc:docMk/>
            <pc:sldMk cId="885193011" sldId="2076138329"/>
            <ac:cxnSpMk id="17" creationId="{AC8060EF-587F-4833-95A2-F14550F1B253}"/>
          </ac:cxnSpMkLst>
        </pc:cxnChg>
        <pc:cxnChg chg="mod">
          <ac:chgData name="Roel Fauconnier (HE/HIM)" userId="109e38b7-6f18-46df-8c24-e72103493ef4" providerId="ADAL" clId="{1EB40A2F-19C4-4F54-BBF9-586A999CB688}" dt="2022-01-24T09:38:12.716" v="4960" actId="1076"/>
          <ac:cxnSpMkLst>
            <pc:docMk/>
            <pc:sldMk cId="885193011" sldId="2076138329"/>
            <ac:cxnSpMk id="84" creationId="{CE70837D-A8A8-42FF-B97C-2AB0B51A5D78}"/>
          </ac:cxnSpMkLst>
        </pc:cxnChg>
        <pc:cxnChg chg="del mod">
          <ac:chgData name="Roel Fauconnier (HE/HIM)" userId="109e38b7-6f18-46df-8c24-e72103493ef4" providerId="ADAL" clId="{1EB40A2F-19C4-4F54-BBF9-586A999CB688}" dt="2022-01-24T08:55:53.524" v="4592" actId="478"/>
          <ac:cxnSpMkLst>
            <pc:docMk/>
            <pc:sldMk cId="885193011" sldId="2076138329"/>
            <ac:cxnSpMk id="88" creationId="{DB78CD66-2DC4-4754-93DC-265733374A71}"/>
          </ac:cxnSpMkLst>
        </pc:cxnChg>
        <pc:cxnChg chg="del mod">
          <ac:chgData name="Roel Fauconnier (HE/HIM)" userId="109e38b7-6f18-46df-8c24-e72103493ef4" providerId="ADAL" clId="{1EB40A2F-19C4-4F54-BBF9-586A999CB688}" dt="2022-01-24T09:36:23.639" v="4954" actId="478"/>
          <ac:cxnSpMkLst>
            <pc:docMk/>
            <pc:sldMk cId="885193011" sldId="2076138329"/>
            <ac:cxnSpMk id="92" creationId="{95F0CF67-56F3-4AD6-BD8D-6FD454D6382F}"/>
          </ac:cxnSpMkLst>
        </pc:cxnChg>
        <pc:cxnChg chg="mod">
          <ac:chgData name="Roel Fauconnier (HE/HIM)" userId="109e38b7-6f18-46df-8c24-e72103493ef4" providerId="ADAL" clId="{1EB40A2F-19C4-4F54-BBF9-586A999CB688}" dt="2022-01-24T09:38:17.858" v="4961" actId="1076"/>
          <ac:cxnSpMkLst>
            <pc:docMk/>
            <pc:sldMk cId="885193011" sldId="2076138329"/>
            <ac:cxnSpMk id="99" creationId="{1C0D5561-ABA7-44FC-92E8-4E0AC22B0535}"/>
          </ac:cxnSpMkLst>
        </pc:cxnChg>
        <pc:cxnChg chg="del mod">
          <ac:chgData name="Roel Fauconnier (HE/HIM)" userId="109e38b7-6f18-46df-8c24-e72103493ef4" providerId="ADAL" clId="{1EB40A2F-19C4-4F54-BBF9-586A999CB688}" dt="2022-01-24T08:56:04.105" v="4596" actId="478"/>
          <ac:cxnSpMkLst>
            <pc:docMk/>
            <pc:sldMk cId="885193011" sldId="2076138329"/>
            <ac:cxnSpMk id="103" creationId="{46226FCD-13B4-412A-B442-04671576D52B}"/>
          </ac:cxnSpMkLst>
        </pc:cxnChg>
        <pc:cxnChg chg="mod">
          <ac:chgData name="Roel Fauconnier (HE/HIM)" userId="109e38b7-6f18-46df-8c24-e72103493ef4" providerId="ADAL" clId="{1EB40A2F-19C4-4F54-BBF9-586A999CB688}" dt="2022-01-24T09:37:08.524" v="4957" actId="1076"/>
          <ac:cxnSpMkLst>
            <pc:docMk/>
            <pc:sldMk cId="885193011" sldId="2076138329"/>
            <ac:cxnSpMk id="114" creationId="{FCC5009C-6A5A-4D41-8631-36E0F20B8FAB}"/>
          </ac:cxnSpMkLst>
        </pc:cxnChg>
        <pc:cxnChg chg="mod">
          <ac:chgData name="Roel Fauconnier (HE/HIM)" userId="109e38b7-6f18-46df-8c24-e72103493ef4" providerId="ADAL" clId="{1EB40A2F-19C4-4F54-BBF9-586A999CB688}" dt="2022-01-24T09:37:08.524" v="4957" actId="1076"/>
          <ac:cxnSpMkLst>
            <pc:docMk/>
            <pc:sldMk cId="885193011" sldId="2076138329"/>
            <ac:cxnSpMk id="127" creationId="{4CBE4EB1-42EE-4104-A332-5739A805876F}"/>
          </ac:cxnSpMkLst>
        </pc:cxnChg>
      </pc:sldChg>
      <pc:sldChg chg="addSp delSp modSp add mod">
        <pc:chgData name="Roel Fauconnier (HE/HIM)" userId="109e38b7-6f18-46df-8c24-e72103493ef4" providerId="ADAL" clId="{1EB40A2F-19C4-4F54-BBF9-586A999CB688}" dt="2022-01-26T14:19:08.914" v="5389" actId="1076"/>
        <pc:sldMkLst>
          <pc:docMk/>
          <pc:sldMk cId="942387598" sldId="2076138330"/>
        </pc:sldMkLst>
        <pc:spChg chg="mod">
          <ac:chgData name="Roel Fauconnier (HE/HIM)" userId="109e38b7-6f18-46df-8c24-e72103493ef4" providerId="ADAL" clId="{1EB40A2F-19C4-4F54-BBF9-586A999CB688}" dt="2022-01-24T10:30:27.653" v="5230" actId="1076"/>
          <ac:spMkLst>
            <pc:docMk/>
            <pc:sldMk cId="942387598" sldId="2076138330"/>
            <ac:spMk id="2" creationId="{DC8A11A7-4BA2-4B98-91DB-E76357B1D2A2}"/>
          </ac:spMkLst>
        </pc:spChg>
        <pc:spChg chg="del">
          <ac:chgData name="Roel Fauconnier (HE/HIM)" userId="109e38b7-6f18-46df-8c24-e72103493ef4" providerId="ADAL" clId="{1EB40A2F-19C4-4F54-BBF9-586A999CB688}" dt="2022-01-24T10:29:12.762" v="5208" actId="478"/>
          <ac:spMkLst>
            <pc:docMk/>
            <pc:sldMk cId="942387598" sldId="2076138330"/>
            <ac:spMk id="10" creationId="{63B44D84-7DD4-400C-8295-E21AC5037A65}"/>
          </ac:spMkLst>
        </pc:spChg>
        <pc:spChg chg="mod">
          <ac:chgData name="Roel Fauconnier (HE/HIM)" userId="109e38b7-6f18-46df-8c24-e72103493ef4" providerId="ADAL" clId="{1EB40A2F-19C4-4F54-BBF9-586A999CB688}" dt="2022-01-24T10:29:51.689" v="5214" actId="1076"/>
          <ac:spMkLst>
            <pc:docMk/>
            <pc:sldMk cId="942387598" sldId="2076138330"/>
            <ac:spMk id="17" creationId="{F309040E-D4DE-4FD5-8A58-D488E586DE35}"/>
          </ac:spMkLst>
        </pc:spChg>
        <pc:spChg chg="add mod ord">
          <ac:chgData name="Roel Fauconnier (HE/HIM)" userId="109e38b7-6f18-46df-8c24-e72103493ef4" providerId="ADAL" clId="{1EB40A2F-19C4-4F54-BBF9-586A999CB688}" dt="2022-01-24T10:32:10.209" v="5280" actId="167"/>
          <ac:spMkLst>
            <pc:docMk/>
            <pc:sldMk cId="942387598" sldId="2076138330"/>
            <ac:spMk id="24" creationId="{942C9D25-2B61-4230-8029-57F3742AEDE7}"/>
          </ac:spMkLst>
        </pc:spChg>
        <pc:spChg chg="mod topLvl">
          <ac:chgData name="Roel Fauconnier (HE/HIM)" userId="109e38b7-6f18-46df-8c24-e72103493ef4" providerId="ADAL" clId="{1EB40A2F-19C4-4F54-BBF9-586A999CB688}" dt="2022-01-24T10:31:43.636" v="5272" actId="14100"/>
          <ac:spMkLst>
            <pc:docMk/>
            <pc:sldMk cId="942387598" sldId="2076138330"/>
            <ac:spMk id="45" creationId="{523B3212-B711-41C4-9CCC-6B0BAD98E619}"/>
          </ac:spMkLst>
        </pc:spChg>
        <pc:spChg chg="mod topLvl">
          <ac:chgData name="Roel Fauconnier (HE/HIM)" userId="109e38b7-6f18-46df-8c24-e72103493ef4" providerId="ADAL" clId="{1EB40A2F-19C4-4F54-BBF9-586A999CB688}" dt="2022-01-24T10:31:37.026" v="5270" actId="14100"/>
          <ac:spMkLst>
            <pc:docMk/>
            <pc:sldMk cId="942387598" sldId="2076138330"/>
            <ac:spMk id="46" creationId="{C04B7217-06C9-4E7E-8327-BC8FF20DF344}"/>
          </ac:spMkLst>
        </pc:spChg>
        <pc:spChg chg="mod topLvl">
          <ac:chgData name="Roel Fauconnier (HE/HIM)" userId="109e38b7-6f18-46df-8c24-e72103493ef4" providerId="ADAL" clId="{1EB40A2F-19C4-4F54-BBF9-586A999CB688}" dt="2022-01-24T10:31:31.471" v="5268" actId="14100"/>
          <ac:spMkLst>
            <pc:docMk/>
            <pc:sldMk cId="942387598" sldId="2076138330"/>
            <ac:spMk id="51" creationId="{3D04D3A5-C9EB-4AEE-ACEF-44C6188A08AA}"/>
          </ac:spMkLst>
        </pc:spChg>
        <pc:spChg chg="del mod">
          <ac:chgData name="Roel Fauconnier (HE/HIM)" userId="109e38b7-6f18-46df-8c24-e72103493ef4" providerId="ADAL" clId="{1EB40A2F-19C4-4F54-BBF9-586A999CB688}" dt="2022-01-24T10:31:17.885" v="5266" actId="478"/>
          <ac:spMkLst>
            <pc:docMk/>
            <pc:sldMk cId="942387598" sldId="2076138330"/>
            <ac:spMk id="52" creationId="{843999F1-C117-4840-8CCD-D33EDA0D874F}"/>
          </ac:spMkLst>
        </pc:spChg>
        <pc:spChg chg="mod topLvl">
          <ac:chgData name="Roel Fauconnier (HE/HIM)" userId="109e38b7-6f18-46df-8c24-e72103493ef4" providerId="ADAL" clId="{1EB40A2F-19C4-4F54-BBF9-586A999CB688}" dt="2022-01-24T10:31:34.488" v="5269" actId="1076"/>
          <ac:spMkLst>
            <pc:docMk/>
            <pc:sldMk cId="942387598" sldId="2076138330"/>
            <ac:spMk id="55" creationId="{88DAB365-0C31-4FB4-9E28-125DFF8082A3}"/>
          </ac:spMkLst>
        </pc:spChg>
        <pc:spChg chg="add del mod topLvl">
          <ac:chgData name="Roel Fauconnier (HE/HIM)" userId="109e38b7-6f18-46df-8c24-e72103493ef4" providerId="ADAL" clId="{1EB40A2F-19C4-4F54-BBF9-586A999CB688}" dt="2022-01-24T10:32:39.158" v="5286" actId="20577"/>
          <ac:spMkLst>
            <pc:docMk/>
            <pc:sldMk cId="942387598" sldId="2076138330"/>
            <ac:spMk id="63" creationId="{8189B6CF-883A-4283-A236-D8ABD8F7A132}"/>
          </ac:spMkLst>
        </pc:spChg>
        <pc:spChg chg="mod">
          <ac:chgData name="Roel Fauconnier (HE/HIM)" userId="109e38b7-6f18-46df-8c24-e72103493ef4" providerId="ADAL" clId="{1EB40A2F-19C4-4F54-BBF9-586A999CB688}" dt="2022-01-24T10:29:51.689" v="5214" actId="1076"/>
          <ac:spMkLst>
            <pc:docMk/>
            <pc:sldMk cId="942387598" sldId="2076138330"/>
            <ac:spMk id="68" creationId="{2695984B-7D3E-4A2D-9BE0-F887A1034951}"/>
          </ac:spMkLst>
        </pc:spChg>
        <pc:spChg chg="mod">
          <ac:chgData name="Roel Fauconnier (HE/HIM)" userId="109e38b7-6f18-46df-8c24-e72103493ef4" providerId="ADAL" clId="{1EB40A2F-19C4-4F54-BBF9-586A999CB688}" dt="2022-01-24T10:30:04.037" v="5219" actId="14100"/>
          <ac:spMkLst>
            <pc:docMk/>
            <pc:sldMk cId="942387598" sldId="2076138330"/>
            <ac:spMk id="77" creationId="{EAEC94E4-0486-4174-AF7B-669559CB7505}"/>
          </ac:spMkLst>
        </pc:spChg>
        <pc:spChg chg="mod">
          <ac:chgData name="Roel Fauconnier (HE/HIM)" userId="109e38b7-6f18-46df-8c24-e72103493ef4" providerId="ADAL" clId="{1EB40A2F-19C4-4F54-BBF9-586A999CB688}" dt="2022-01-24T10:30:07.736" v="5221" actId="14100"/>
          <ac:spMkLst>
            <pc:docMk/>
            <pc:sldMk cId="942387598" sldId="2076138330"/>
            <ac:spMk id="78" creationId="{FBE3E872-3884-42E2-9A62-CFA3269E8620}"/>
          </ac:spMkLst>
        </pc:spChg>
        <pc:grpChg chg="add del mod">
          <ac:chgData name="Roel Fauconnier (HE/HIM)" userId="109e38b7-6f18-46df-8c24-e72103493ef4" providerId="ADAL" clId="{1EB40A2F-19C4-4F54-BBF9-586A999CB688}" dt="2022-01-24T10:31:25.636" v="5267" actId="165"/>
          <ac:grpSpMkLst>
            <pc:docMk/>
            <pc:sldMk cId="942387598" sldId="2076138330"/>
            <ac:grpSpMk id="3" creationId="{EA605EDD-2147-40B0-956E-D38311D97317}"/>
          </ac:grpSpMkLst>
        </pc:grpChg>
        <pc:grpChg chg="mod">
          <ac:chgData name="Roel Fauconnier (HE/HIM)" userId="109e38b7-6f18-46df-8c24-e72103493ef4" providerId="ADAL" clId="{1EB40A2F-19C4-4F54-BBF9-586A999CB688}" dt="2022-01-24T10:30:18.834" v="5227" actId="14100"/>
          <ac:grpSpMkLst>
            <pc:docMk/>
            <pc:sldMk cId="942387598" sldId="2076138330"/>
            <ac:grpSpMk id="40" creationId="{64D17468-8B4D-4E05-AB90-4904767FCA4B}"/>
          </ac:grpSpMkLst>
        </pc:grpChg>
        <pc:grpChg chg="mod">
          <ac:chgData name="Roel Fauconnier (HE/HIM)" userId="109e38b7-6f18-46df-8c24-e72103493ef4" providerId="ADAL" clId="{1EB40A2F-19C4-4F54-BBF9-586A999CB688}" dt="2022-01-24T10:29:51.689" v="5214" actId="1076"/>
          <ac:grpSpMkLst>
            <pc:docMk/>
            <pc:sldMk cId="942387598" sldId="2076138330"/>
            <ac:grpSpMk id="81" creationId="{F3342A24-3588-456F-B71F-607E6F554618}"/>
          </ac:grpSpMkLst>
        </pc:grpChg>
        <pc:grpChg chg="mod">
          <ac:chgData name="Roel Fauconnier (HE/HIM)" userId="109e38b7-6f18-46df-8c24-e72103493ef4" providerId="ADAL" clId="{1EB40A2F-19C4-4F54-BBF9-586A999CB688}" dt="2022-01-24T10:29:51.689" v="5214" actId="1076"/>
          <ac:grpSpMkLst>
            <pc:docMk/>
            <pc:sldMk cId="942387598" sldId="2076138330"/>
            <ac:grpSpMk id="103" creationId="{02756860-010B-4EAB-B5AE-249D58679E56}"/>
          </ac:grpSpMkLst>
        </pc:grpChg>
        <pc:grpChg chg="mod">
          <ac:chgData name="Roel Fauconnier (HE/HIM)" userId="109e38b7-6f18-46df-8c24-e72103493ef4" providerId="ADAL" clId="{1EB40A2F-19C4-4F54-BBF9-586A999CB688}" dt="2022-01-24T10:29:51.689" v="5214" actId="1076"/>
          <ac:grpSpMkLst>
            <pc:docMk/>
            <pc:sldMk cId="942387598" sldId="2076138330"/>
            <ac:grpSpMk id="107" creationId="{91877B7A-CD36-470E-BFFB-14CF7EF89512}"/>
          </ac:grpSpMkLst>
        </pc:grpChg>
        <pc:picChg chg="add mod">
          <ac:chgData name="Roel Fauconnier (HE/HIM)" userId="109e38b7-6f18-46df-8c24-e72103493ef4" providerId="ADAL" clId="{1EB40A2F-19C4-4F54-BBF9-586A999CB688}" dt="2022-01-26T14:19:08.914" v="5389" actId="1076"/>
          <ac:picMkLst>
            <pc:docMk/>
            <pc:sldMk cId="942387598" sldId="2076138330"/>
            <ac:picMk id="3" creationId="{D3C1DDB4-CA29-4F1D-A753-C62B4CC198B4}"/>
          </ac:picMkLst>
        </pc:picChg>
        <pc:picChg chg="del mod">
          <ac:chgData name="Roel Fauconnier (HE/HIM)" userId="109e38b7-6f18-46df-8c24-e72103493ef4" providerId="ADAL" clId="{1EB40A2F-19C4-4F54-BBF9-586A999CB688}" dt="2022-01-26T14:19:02.801" v="5387" actId="478"/>
          <ac:picMkLst>
            <pc:docMk/>
            <pc:sldMk cId="942387598" sldId="2076138330"/>
            <ac:picMk id="6" creationId="{99259169-43FB-4AF7-8C9C-6584C53CE688}"/>
          </ac:picMkLst>
        </pc:picChg>
        <pc:picChg chg="mod">
          <ac:chgData name="Roel Fauconnier (HE/HIM)" userId="109e38b7-6f18-46df-8c24-e72103493ef4" providerId="ADAL" clId="{1EB40A2F-19C4-4F54-BBF9-586A999CB688}" dt="2022-01-24T10:29:51.689" v="5214" actId="1076"/>
          <ac:picMkLst>
            <pc:docMk/>
            <pc:sldMk cId="942387598" sldId="2076138330"/>
            <ac:picMk id="18" creationId="{A4A04EC5-6931-450C-9907-3E3E4568C668}"/>
          </ac:picMkLst>
        </pc:picChg>
        <pc:picChg chg="mod">
          <ac:chgData name="Roel Fauconnier (HE/HIM)" userId="109e38b7-6f18-46df-8c24-e72103493ef4" providerId="ADAL" clId="{1EB40A2F-19C4-4F54-BBF9-586A999CB688}" dt="2022-01-24T10:29:51.689" v="5214" actId="1076"/>
          <ac:picMkLst>
            <pc:docMk/>
            <pc:sldMk cId="942387598" sldId="2076138330"/>
            <ac:picMk id="19" creationId="{C7A9D5A6-63DF-48D9-A80A-1E5FCF0DC464}"/>
          </ac:picMkLst>
        </pc:picChg>
        <pc:picChg chg="mod">
          <ac:chgData name="Roel Fauconnier (HE/HIM)" userId="109e38b7-6f18-46df-8c24-e72103493ef4" providerId="ADAL" clId="{1EB40A2F-19C4-4F54-BBF9-586A999CB688}" dt="2022-01-24T10:30:22.692" v="5229" actId="1076"/>
          <ac:picMkLst>
            <pc:docMk/>
            <pc:sldMk cId="942387598" sldId="2076138330"/>
            <ac:picMk id="43" creationId="{C6365318-1D5B-4CA1-9FA4-FC2A95D8C73E}"/>
          </ac:picMkLst>
        </pc:picChg>
        <pc:picChg chg="mod topLvl">
          <ac:chgData name="Roel Fauconnier (HE/HIM)" userId="109e38b7-6f18-46df-8c24-e72103493ef4" providerId="ADAL" clId="{1EB40A2F-19C4-4F54-BBF9-586A999CB688}" dt="2022-01-24T10:31:34.488" v="5269" actId="1076"/>
          <ac:picMkLst>
            <pc:docMk/>
            <pc:sldMk cId="942387598" sldId="2076138330"/>
            <ac:picMk id="50" creationId="{84EDAF43-6FBD-4B46-A968-A76033BDAC8E}"/>
          </ac:picMkLst>
        </pc:picChg>
        <pc:picChg chg="mod">
          <ac:chgData name="Roel Fauconnier (HE/HIM)" userId="109e38b7-6f18-46df-8c24-e72103493ef4" providerId="ADAL" clId="{1EB40A2F-19C4-4F54-BBF9-586A999CB688}" dt="2022-01-24T10:29:51.689" v="5214" actId="1076"/>
          <ac:picMkLst>
            <pc:docMk/>
            <pc:sldMk cId="942387598" sldId="2076138330"/>
            <ac:picMk id="82" creationId="{7907395E-42F9-4A84-8D23-90BC8892F64D}"/>
          </ac:picMkLst>
        </pc:picChg>
        <pc:picChg chg="mod">
          <ac:chgData name="Roel Fauconnier (HE/HIM)" userId="109e38b7-6f18-46df-8c24-e72103493ef4" providerId="ADAL" clId="{1EB40A2F-19C4-4F54-BBF9-586A999CB688}" dt="2022-01-24T10:29:51.689" v="5214" actId="1076"/>
          <ac:picMkLst>
            <pc:docMk/>
            <pc:sldMk cId="942387598" sldId="2076138330"/>
            <ac:picMk id="83" creationId="{DDDC9FED-BE39-4241-8DE8-BCD05B094A17}"/>
          </ac:picMkLst>
        </pc:picChg>
        <pc:picChg chg="mod">
          <ac:chgData name="Roel Fauconnier (HE/HIM)" userId="109e38b7-6f18-46df-8c24-e72103493ef4" providerId="ADAL" clId="{1EB40A2F-19C4-4F54-BBF9-586A999CB688}" dt="2022-01-24T10:29:51.689" v="5214" actId="1076"/>
          <ac:picMkLst>
            <pc:docMk/>
            <pc:sldMk cId="942387598" sldId="2076138330"/>
            <ac:picMk id="104" creationId="{B95D5A6F-E142-4530-A850-14595D9EB8F6}"/>
          </ac:picMkLst>
        </pc:picChg>
        <pc:picChg chg="mod">
          <ac:chgData name="Roel Fauconnier (HE/HIM)" userId="109e38b7-6f18-46df-8c24-e72103493ef4" providerId="ADAL" clId="{1EB40A2F-19C4-4F54-BBF9-586A999CB688}" dt="2022-01-24T10:29:51.689" v="5214" actId="1076"/>
          <ac:picMkLst>
            <pc:docMk/>
            <pc:sldMk cId="942387598" sldId="2076138330"/>
            <ac:picMk id="105" creationId="{0E0D2D69-6EB8-4132-B1AD-2FD66C67CB32}"/>
          </ac:picMkLst>
        </pc:picChg>
        <pc:picChg chg="mod">
          <ac:chgData name="Roel Fauconnier (HE/HIM)" userId="109e38b7-6f18-46df-8c24-e72103493ef4" providerId="ADAL" clId="{1EB40A2F-19C4-4F54-BBF9-586A999CB688}" dt="2022-01-24T10:29:51.689" v="5214" actId="1076"/>
          <ac:picMkLst>
            <pc:docMk/>
            <pc:sldMk cId="942387598" sldId="2076138330"/>
            <ac:picMk id="108" creationId="{9232BCEA-DEA9-4BB4-BC11-BDE8B4B96BDE}"/>
          </ac:picMkLst>
        </pc:picChg>
        <pc:picChg chg="mod">
          <ac:chgData name="Roel Fauconnier (HE/HIM)" userId="109e38b7-6f18-46df-8c24-e72103493ef4" providerId="ADAL" clId="{1EB40A2F-19C4-4F54-BBF9-586A999CB688}" dt="2022-01-24T10:29:51.689" v="5214" actId="1076"/>
          <ac:picMkLst>
            <pc:docMk/>
            <pc:sldMk cId="942387598" sldId="2076138330"/>
            <ac:picMk id="109" creationId="{BBD4D985-E83E-4C70-989D-EDCC9255AE15}"/>
          </ac:picMkLst>
        </pc:picChg>
        <pc:picChg chg="mod">
          <ac:chgData name="Roel Fauconnier (HE/HIM)" userId="109e38b7-6f18-46df-8c24-e72103493ef4" providerId="ADAL" clId="{1EB40A2F-19C4-4F54-BBF9-586A999CB688}" dt="2022-01-24T10:29:51.689" v="5214" actId="1076"/>
          <ac:picMkLst>
            <pc:docMk/>
            <pc:sldMk cId="942387598" sldId="2076138330"/>
            <ac:picMk id="117" creationId="{58B47F41-6D22-4B1D-B0DD-07784DFAFB6C}"/>
          </ac:picMkLst>
        </pc:picChg>
        <pc:picChg chg="mod">
          <ac:chgData name="Roel Fauconnier (HE/HIM)" userId="109e38b7-6f18-46df-8c24-e72103493ef4" providerId="ADAL" clId="{1EB40A2F-19C4-4F54-BBF9-586A999CB688}" dt="2022-01-24T10:29:51.689" v="5214" actId="1076"/>
          <ac:picMkLst>
            <pc:docMk/>
            <pc:sldMk cId="942387598" sldId="2076138330"/>
            <ac:picMk id="118" creationId="{10811B1E-4062-47A7-8243-D20C7D91CF8C}"/>
          </ac:picMkLst>
        </pc:picChg>
        <pc:picChg chg="mod">
          <ac:chgData name="Roel Fauconnier (HE/HIM)" userId="109e38b7-6f18-46df-8c24-e72103493ef4" providerId="ADAL" clId="{1EB40A2F-19C4-4F54-BBF9-586A999CB688}" dt="2022-01-24T10:29:51.689" v="5214" actId="1076"/>
          <ac:picMkLst>
            <pc:docMk/>
            <pc:sldMk cId="942387598" sldId="2076138330"/>
            <ac:picMk id="119" creationId="{464DB251-E39A-4482-841F-12249C9F4D84}"/>
          </ac:picMkLst>
        </pc:picChg>
        <pc:picChg chg="mod topLvl">
          <ac:chgData name="Roel Fauconnier (HE/HIM)" userId="109e38b7-6f18-46df-8c24-e72103493ef4" providerId="ADAL" clId="{1EB40A2F-19C4-4F54-BBF9-586A999CB688}" dt="2022-01-24T10:31:41.350" v="5271" actId="1076"/>
          <ac:picMkLst>
            <pc:docMk/>
            <pc:sldMk cId="942387598" sldId="2076138330"/>
            <ac:picMk id="2050" creationId="{1989B906-A17D-4B14-8EC5-BCB03DA80B66}"/>
          </ac:picMkLst>
        </pc:picChg>
        <pc:cxnChg chg="mod">
          <ac:chgData name="Roel Fauconnier (HE/HIM)" userId="109e38b7-6f18-46df-8c24-e72103493ef4" providerId="ADAL" clId="{1EB40A2F-19C4-4F54-BBF9-586A999CB688}" dt="2022-01-24T10:31:31.471" v="5268" actId="14100"/>
          <ac:cxnSpMkLst>
            <pc:docMk/>
            <pc:sldMk cId="942387598" sldId="2076138330"/>
            <ac:cxnSpMk id="8" creationId="{67F51E50-EBA8-4A58-A700-2EAD83E8D87E}"/>
          </ac:cxnSpMkLst>
        </pc:cxnChg>
        <pc:cxnChg chg="mod">
          <ac:chgData name="Roel Fauconnier (HE/HIM)" userId="109e38b7-6f18-46df-8c24-e72103493ef4" providerId="ADAL" clId="{1EB40A2F-19C4-4F54-BBF9-586A999CB688}" dt="2022-01-24T10:31:31.471" v="5268" actId="14100"/>
          <ac:cxnSpMkLst>
            <pc:docMk/>
            <pc:sldMk cId="942387598" sldId="2076138330"/>
            <ac:cxnSpMk id="11" creationId="{EBE30695-0D87-428F-88A3-AC050BCF0393}"/>
          </ac:cxnSpMkLst>
        </pc:cxnChg>
        <pc:cxnChg chg="mod">
          <ac:chgData name="Roel Fauconnier (HE/HIM)" userId="109e38b7-6f18-46df-8c24-e72103493ef4" providerId="ADAL" clId="{1EB40A2F-19C4-4F54-BBF9-586A999CB688}" dt="2022-01-24T10:30:22.692" v="5229" actId="1076"/>
          <ac:cxnSpMkLst>
            <pc:docMk/>
            <pc:sldMk cId="942387598" sldId="2076138330"/>
            <ac:cxnSpMk id="44" creationId="{E9024B7E-3754-420E-A2FB-C06B10BDB73E}"/>
          </ac:cxnSpMkLst>
        </pc:cxnChg>
        <pc:cxnChg chg="mod ord">
          <ac:chgData name="Roel Fauconnier (HE/HIM)" userId="109e38b7-6f18-46df-8c24-e72103493ef4" providerId="ADAL" clId="{1EB40A2F-19C4-4F54-BBF9-586A999CB688}" dt="2022-01-24T10:31:31.471" v="5268" actId="14100"/>
          <ac:cxnSpMkLst>
            <pc:docMk/>
            <pc:sldMk cId="942387598" sldId="2076138330"/>
            <ac:cxnSpMk id="121" creationId="{6D5192E0-74B5-45EF-807C-09573D855EE0}"/>
          </ac:cxnSpMkLst>
        </pc:cxnChg>
        <pc:cxnChg chg="mod ord">
          <ac:chgData name="Roel Fauconnier (HE/HIM)" userId="109e38b7-6f18-46df-8c24-e72103493ef4" providerId="ADAL" clId="{1EB40A2F-19C4-4F54-BBF9-586A999CB688}" dt="2022-01-24T10:31:31.471" v="5268" actId="14100"/>
          <ac:cxnSpMkLst>
            <pc:docMk/>
            <pc:sldMk cId="942387598" sldId="2076138330"/>
            <ac:cxnSpMk id="122" creationId="{81ADC0F0-3070-42C6-8038-D690CCE6A30B}"/>
          </ac:cxnSpMkLst>
        </pc:cxnChg>
      </pc:sldChg>
    </pc:docChg>
  </pc:docChgLst>
  <pc:docChgLst>
    <pc:chgData name="Patrick Schuler" userId="S::paschule@microsoft.com::f65dbc89-3dfb-4058-abfd-9ff4695dae04" providerId="AD" clId="Web-{3537F5AA-0BF7-DAE1-B2E0-1EA9F4017366}"/>
    <pc:docChg chg="addSld modSld">
      <pc:chgData name="Patrick Schuler" userId="S::paschule@microsoft.com::f65dbc89-3dfb-4058-abfd-9ff4695dae04" providerId="AD" clId="Web-{3537F5AA-0BF7-DAE1-B2E0-1EA9F4017366}" dt="2022-01-28T13:52:15.138" v="9" actId="1076"/>
      <pc:docMkLst>
        <pc:docMk/>
      </pc:docMkLst>
      <pc:sldChg chg="delSp modSp">
        <pc:chgData name="Patrick Schuler" userId="S::paschule@microsoft.com::f65dbc89-3dfb-4058-abfd-9ff4695dae04" providerId="AD" clId="Web-{3537F5AA-0BF7-DAE1-B2E0-1EA9F4017366}" dt="2022-01-28T13:52:15.138" v="9" actId="1076"/>
        <pc:sldMkLst>
          <pc:docMk/>
          <pc:sldMk cId="4009102583" sldId="2076138321"/>
        </pc:sldMkLst>
        <pc:spChg chg="mod">
          <ac:chgData name="Patrick Schuler" userId="S::paschule@microsoft.com::f65dbc89-3dfb-4058-abfd-9ff4695dae04" providerId="AD" clId="Web-{3537F5AA-0BF7-DAE1-B2E0-1EA9F4017366}" dt="2022-01-28T13:52:05.216" v="7" actId="20577"/>
          <ac:spMkLst>
            <pc:docMk/>
            <pc:sldMk cId="4009102583" sldId="2076138321"/>
            <ac:spMk id="2" creationId="{8D5AF31F-4812-4DA8-96C9-85AEA6AC6D01}"/>
          </ac:spMkLst>
        </pc:spChg>
        <pc:spChg chg="mod">
          <ac:chgData name="Patrick Schuler" userId="S::paschule@microsoft.com::f65dbc89-3dfb-4058-abfd-9ff4695dae04" providerId="AD" clId="Web-{3537F5AA-0BF7-DAE1-B2E0-1EA9F4017366}" dt="2022-01-28T13:52:09.059" v="8" actId="1076"/>
          <ac:spMkLst>
            <pc:docMk/>
            <pc:sldMk cId="4009102583" sldId="2076138321"/>
            <ac:spMk id="4" creationId="{8740348F-70B3-420B-8B08-8383642E7A55}"/>
          </ac:spMkLst>
        </pc:spChg>
        <pc:spChg chg="mod">
          <ac:chgData name="Patrick Schuler" userId="S::paschule@microsoft.com::f65dbc89-3dfb-4058-abfd-9ff4695dae04" providerId="AD" clId="Web-{3537F5AA-0BF7-DAE1-B2E0-1EA9F4017366}" dt="2022-01-28T13:52:15.138" v="9" actId="1076"/>
          <ac:spMkLst>
            <pc:docMk/>
            <pc:sldMk cId="4009102583" sldId="2076138321"/>
            <ac:spMk id="22" creationId="{2FBF9FE0-07C2-43AF-8B77-EF87245CF2D1}"/>
          </ac:spMkLst>
        </pc:spChg>
        <pc:picChg chg="del">
          <ac:chgData name="Patrick Schuler" userId="S::paschule@microsoft.com::f65dbc89-3dfb-4058-abfd-9ff4695dae04" providerId="AD" clId="Web-{3537F5AA-0BF7-DAE1-B2E0-1EA9F4017366}" dt="2022-01-28T13:51:57.340" v="3"/>
          <ac:picMkLst>
            <pc:docMk/>
            <pc:sldMk cId="4009102583" sldId="2076138321"/>
            <ac:picMk id="17" creationId="{9B25774A-1EA2-49DE-A4F3-B4DC45B44BE7}"/>
          </ac:picMkLst>
        </pc:picChg>
        <pc:picChg chg="del">
          <ac:chgData name="Patrick Schuler" userId="S::paschule@microsoft.com::f65dbc89-3dfb-4058-abfd-9ff4695dae04" providerId="AD" clId="Web-{3537F5AA-0BF7-DAE1-B2E0-1EA9F4017366}" dt="2022-01-28T13:51:59.419" v="4"/>
          <ac:picMkLst>
            <pc:docMk/>
            <pc:sldMk cId="4009102583" sldId="2076138321"/>
            <ac:picMk id="31" creationId="{86F54709-71CB-4B22-A284-86A4ED064391}"/>
          </ac:picMkLst>
        </pc:picChg>
        <pc:picChg chg="del">
          <ac:chgData name="Patrick Schuler" userId="S::paschule@microsoft.com::f65dbc89-3dfb-4058-abfd-9ff4695dae04" providerId="AD" clId="Web-{3537F5AA-0BF7-DAE1-B2E0-1EA9F4017366}" dt="2022-01-28T13:52:01.856" v="5"/>
          <ac:picMkLst>
            <pc:docMk/>
            <pc:sldMk cId="4009102583" sldId="2076138321"/>
            <ac:picMk id="37" creationId="{A8B0DBA2-CCF3-4A7A-89D8-ABE7CC4A7CE4}"/>
          </ac:picMkLst>
        </pc:picChg>
        <pc:cxnChg chg="mod">
          <ac:chgData name="Patrick Schuler" userId="S::paschule@microsoft.com::f65dbc89-3dfb-4058-abfd-9ff4695dae04" providerId="AD" clId="Web-{3537F5AA-0BF7-DAE1-B2E0-1EA9F4017366}" dt="2022-01-28T13:51:59.419" v="4"/>
          <ac:cxnSpMkLst>
            <pc:docMk/>
            <pc:sldMk cId="4009102583" sldId="2076138321"/>
            <ac:cxnSpMk id="19" creationId="{BA85726A-7999-4415-B675-4DD503059CA9}"/>
          </ac:cxnSpMkLst>
        </pc:cxnChg>
        <pc:cxnChg chg="mod">
          <ac:chgData name="Patrick Schuler" userId="S::paschule@microsoft.com::f65dbc89-3dfb-4058-abfd-9ff4695dae04" providerId="AD" clId="Web-{3537F5AA-0BF7-DAE1-B2E0-1EA9F4017366}" dt="2022-01-28T13:52:01.856" v="5"/>
          <ac:cxnSpMkLst>
            <pc:docMk/>
            <pc:sldMk cId="4009102583" sldId="2076138321"/>
            <ac:cxnSpMk id="38" creationId="{8AC59107-7CA8-42BC-90EA-39BE7497942A}"/>
          </ac:cxnSpMkLst>
        </pc:cxnChg>
        <pc:cxnChg chg="mod">
          <ac:chgData name="Patrick Schuler" userId="S::paschule@microsoft.com::f65dbc89-3dfb-4058-abfd-9ff4695dae04" providerId="AD" clId="Web-{3537F5AA-0BF7-DAE1-B2E0-1EA9F4017366}" dt="2022-01-28T13:51:57.340" v="3"/>
          <ac:cxnSpMkLst>
            <pc:docMk/>
            <pc:sldMk cId="4009102583" sldId="2076138321"/>
            <ac:cxnSpMk id="83" creationId="{3C1C1EED-31CB-4015-AEAF-A48EDF343656}"/>
          </ac:cxnSpMkLst>
        </pc:cxnChg>
      </pc:sldChg>
      <pc:sldChg chg="modSp">
        <pc:chgData name="Patrick Schuler" userId="S::paschule@microsoft.com::f65dbc89-3dfb-4058-abfd-9ff4695dae04" providerId="AD" clId="Web-{3537F5AA-0BF7-DAE1-B2E0-1EA9F4017366}" dt="2022-01-28T13:39:31.654" v="0" actId="1076"/>
        <pc:sldMkLst>
          <pc:docMk/>
          <pc:sldMk cId="4074387158" sldId="2076138324"/>
        </pc:sldMkLst>
        <pc:spChg chg="mod">
          <ac:chgData name="Patrick Schuler" userId="S::paschule@microsoft.com::f65dbc89-3dfb-4058-abfd-9ff4695dae04" providerId="AD" clId="Web-{3537F5AA-0BF7-DAE1-B2E0-1EA9F4017366}" dt="2022-01-28T13:39:31.654" v="0" actId="1076"/>
          <ac:spMkLst>
            <pc:docMk/>
            <pc:sldMk cId="4074387158" sldId="2076138324"/>
            <ac:spMk id="146" creationId="{CFED091E-A161-4DA0-AF93-6EEF3E7A13B2}"/>
          </ac:spMkLst>
        </pc:spChg>
      </pc:sldChg>
      <pc:sldChg chg="add replId">
        <pc:chgData name="Patrick Schuler" userId="S::paschule@microsoft.com::f65dbc89-3dfb-4058-abfd-9ff4695dae04" providerId="AD" clId="Web-{3537F5AA-0BF7-DAE1-B2E0-1EA9F4017366}" dt="2022-01-28T13:51:50.465" v="1"/>
        <pc:sldMkLst>
          <pc:docMk/>
          <pc:sldMk cId="3097000821" sldId="2076138331"/>
        </pc:sldMkLst>
      </pc:sldChg>
    </pc:docChg>
  </pc:docChgLst>
  <pc:docChgLst>
    <pc:chgData name="Patrick Schuler" userId="f65dbc89-3dfb-4058-abfd-9ff4695dae04" providerId="ADAL" clId="{3F2E6A38-A457-41E8-AB76-C64D22B6F8DB}"/>
    <pc:docChg chg="undo custSel addSld modSld sldOrd">
      <pc:chgData name="Patrick Schuler" userId="f65dbc89-3dfb-4058-abfd-9ff4695dae04" providerId="ADAL" clId="{3F2E6A38-A457-41E8-AB76-C64D22B6F8DB}" dt="2022-02-02T12:02:42.731" v="55" actId="1076"/>
      <pc:docMkLst>
        <pc:docMk/>
      </pc:docMkLst>
      <pc:sldChg chg="addSp delSp modSp mod">
        <pc:chgData name="Patrick Schuler" userId="f65dbc89-3dfb-4058-abfd-9ff4695dae04" providerId="ADAL" clId="{3F2E6A38-A457-41E8-AB76-C64D22B6F8DB}" dt="2022-01-28T14:09:20.601" v="38" actId="1076"/>
        <pc:sldMkLst>
          <pc:docMk/>
          <pc:sldMk cId="4009102583" sldId="2076138321"/>
        </pc:sldMkLst>
        <pc:spChg chg="mod">
          <ac:chgData name="Patrick Schuler" userId="f65dbc89-3dfb-4058-abfd-9ff4695dae04" providerId="ADAL" clId="{3F2E6A38-A457-41E8-AB76-C64D22B6F8DB}" dt="2022-01-28T13:53:17.026" v="9" actId="1076"/>
          <ac:spMkLst>
            <pc:docMk/>
            <pc:sldMk cId="4009102583" sldId="2076138321"/>
            <ac:spMk id="4" creationId="{8740348F-70B3-420B-8B08-8383642E7A55}"/>
          </ac:spMkLst>
        </pc:spChg>
        <pc:spChg chg="mod">
          <ac:chgData name="Patrick Schuler" userId="f65dbc89-3dfb-4058-abfd-9ff4695dae04" providerId="ADAL" clId="{3F2E6A38-A457-41E8-AB76-C64D22B6F8DB}" dt="2022-01-28T14:09:20.601" v="38" actId="1076"/>
          <ac:spMkLst>
            <pc:docMk/>
            <pc:sldMk cId="4009102583" sldId="2076138321"/>
            <ac:spMk id="7" creationId="{B1270784-153D-4E6C-BA89-1F027B87B527}"/>
          </ac:spMkLst>
        </pc:spChg>
        <pc:spChg chg="mod">
          <ac:chgData name="Patrick Schuler" userId="f65dbc89-3dfb-4058-abfd-9ff4695dae04" providerId="ADAL" clId="{3F2E6A38-A457-41E8-AB76-C64D22B6F8DB}" dt="2022-01-28T13:53:42.389" v="17" actId="1076"/>
          <ac:spMkLst>
            <pc:docMk/>
            <pc:sldMk cId="4009102583" sldId="2076138321"/>
            <ac:spMk id="8" creationId="{D29D0D18-649D-4087-BCA5-7B41220EC3D4}"/>
          </ac:spMkLst>
        </pc:spChg>
        <pc:spChg chg="mod">
          <ac:chgData name="Patrick Schuler" userId="f65dbc89-3dfb-4058-abfd-9ff4695dae04" providerId="ADAL" clId="{3F2E6A38-A457-41E8-AB76-C64D22B6F8DB}" dt="2022-01-28T13:53:31.075" v="12" actId="1076"/>
          <ac:spMkLst>
            <pc:docMk/>
            <pc:sldMk cId="4009102583" sldId="2076138321"/>
            <ac:spMk id="9" creationId="{8EFDC897-21BD-429D-B1CD-AD9FD64F048E}"/>
          </ac:spMkLst>
        </pc:spChg>
        <pc:spChg chg="mod">
          <ac:chgData name="Patrick Schuler" userId="f65dbc89-3dfb-4058-abfd-9ff4695dae04" providerId="ADAL" clId="{3F2E6A38-A457-41E8-AB76-C64D22B6F8DB}" dt="2022-01-28T13:53:31.075" v="12" actId="1076"/>
          <ac:spMkLst>
            <pc:docMk/>
            <pc:sldMk cId="4009102583" sldId="2076138321"/>
            <ac:spMk id="12" creationId="{33D568AD-66B6-4FA7-B6DA-EF0EEE82CCCB}"/>
          </ac:spMkLst>
        </pc:spChg>
        <pc:spChg chg="mod">
          <ac:chgData name="Patrick Schuler" userId="f65dbc89-3dfb-4058-abfd-9ff4695dae04" providerId="ADAL" clId="{3F2E6A38-A457-41E8-AB76-C64D22B6F8DB}" dt="2022-01-28T13:53:31.075" v="12" actId="1076"/>
          <ac:spMkLst>
            <pc:docMk/>
            <pc:sldMk cId="4009102583" sldId="2076138321"/>
            <ac:spMk id="15" creationId="{65E8346D-FF42-4E69-BA3F-DA453E89B36B}"/>
          </ac:spMkLst>
        </pc:spChg>
        <pc:spChg chg="del mod">
          <ac:chgData name="Patrick Schuler" userId="f65dbc89-3dfb-4058-abfd-9ff4695dae04" providerId="ADAL" clId="{3F2E6A38-A457-41E8-AB76-C64D22B6F8DB}" dt="2022-01-28T13:52:53.434" v="1" actId="478"/>
          <ac:spMkLst>
            <pc:docMk/>
            <pc:sldMk cId="4009102583" sldId="2076138321"/>
            <ac:spMk id="22" creationId="{2FBF9FE0-07C2-43AF-8B77-EF87245CF2D1}"/>
          </ac:spMkLst>
        </pc:spChg>
        <pc:spChg chg="del mod">
          <ac:chgData name="Patrick Schuler" userId="f65dbc89-3dfb-4058-abfd-9ff4695dae04" providerId="ADAL" clId="{3F2E6A38-A457-41E8-AB76-C64D22B6F8DB}" dt="2022-01-28T13:52:53.434" v="1" actId="478"/>
          <ac:spMkLst>
            <pc:docMk/>
            <pc:sldMk cId="4009102583" sldId="2076138321"/>
            <ac:spMk id="24" creationId="{EDDCF468-7311-468B-ACF3-B66D0C81EF65}"/>
          </ac:spMkLst>
        </pc:spChg>
        <pc:spChg chg="del mod">
          <ac:chgData name="Patrick Schuler" userId="f65dbc89-3dfb-4058-abfd-9ff4695dae04" providerId="ADAL" clId="{3F2E6A38-A457-41E8-AB76-C64D22B6F8DB}" dt="2022-01-28T13:52:53.434" v="1" actId="478"/>
          <ac:spMkLst>
            <pc:docMk/>
            <pc:sldMk cId="4009102583" sldId="2076138321"/>
            <ac:spMk id="25" creationId="{02AC0C8F-6C6C-4424-A6D0-15244BE62FB9}"/>
          </ac:spMkLst>
        </pc:spChg>
        <pc:spChg chg="del mod">
          <ac:chgData name="Patrick Schuler" userId="f65dbc89-3dfb-4058-abfd-9ff4695dae04" providerId="ADAL" clId="{3F2E6A38-A457-41E8-AB76-C64D22B6F8DB}" dt="2022-01-28T13:52:53.434" v="1" actId="478"/>
          <ac:spMkLst>
            <pc:docMk/>
            <pc:sldMk cId="4009102583" sldId="2076138321"/>
            <ac:spMk id="26" creationId="{96137F29-2D1B-4D0D-9745-5EB0BE2FA2B0}"/>
          </ac:spMkLst>
        </pc:spChg>
        <pc:spChg chg="del mod">
          <ac:chgData name="Patrick Schuler" userId="f65dbc89-3dfb-4058-abfd-9ff4695dae04" providerId="ADAL" clId="{3F2E6A38-A457-41E8-AB76-C64D22B6F8DB}" dt="2022-01-28T14:01:51.719" v="34" actId="478"/>
          <ac:spMkLst>
            <pc:docMk/>
            <pc:sldMk cId="4009102583" sldId="2076138321"/>
            <ac:spMk id="34" creationId="{AF72954D-939B-43AF-A34A-8752542F34C4}"/>
          </ac:spMkLst>
        </pc:spChg>
        <pc:spChg chg="del mod">
          <ac:chgData name="Patrick Schuler" userId="f65dbc89-3dfb-4058-abfd-9ff4695dae04" providerId="ADAL" clId="{3F2E6A38-A457-41E8-AB76-C64D22B6F8DB}" dt="2022-01-28T14:01:51.722" v="36"/>
          <ac:spMkLst>
            <pc:docMk/>
            <pc:sldMk cId="4009102583" sldId="2076138321"/>
            <ac:spMk id="72" creationId="{0A10A44C-E394-4EBD-B5E9-DE0D7BBE9EC4}"/>
          </ac:spMkLst>
        </pc:spChg>
        <pc:picChg chg="mod">
          <ac:chgData name="Patrick Schuler" userId="f65dbc89-3dfb-4058-abfd-9ff4695dae04" providerId="ADAL" clId="{3F2E6A38-A457-41E8-AB76-C64D22B6F8DB}" dt="2022-01-28T13:53:31.075" v="12" actId="1076"/>
          <ac:picMkLst>
            <pc:docMk/>
            <pc:sldMk cId="4009102583" sldId="2076138321"/>
            <ac:picMk id="14" creationId="{8A5F8C39-69E7-4282-A703-DDEAEE1A7A57}"/>
          </ac:picMkLst>
        </pc:picChg>
        <pc:picChg chg="del mod">
          <ac:chgData name="Patrick Schuler" userId="f65dbc89-3dfb-4058-abfd-9ff4695dae04" providerId="ADAL" clId="{3F2E6A38-A457-41E8-AB76-C64D22B6F8DB}" dt="2022-01-28T13:52:53.434" v="1" actId="478"/>
          <ac:picMkLst>
            <pc:docMk/>
            <pc:sldMk cId="4009102583" sldId="2076138321"/>
            <ac:picMk id="23" creationId="{54069327-CB8B-4DF7-89B2-1B5E08F133BF}"/>
          </ac:picMkLst>
        </pc:picChg>
        <pc:picChg chg="mod">
          <ac:chgData name="Patrick Schuler" userId="f65dbc89-3dfb-4058-abfd-9ff4695dae04" providerId="ADAL" clId="{3F2E6A38-A457-41E8-AB76-C64D22B6F8DB}" dt="2022-01-28T13:53:06.691" v="6" actId="1076"/>
          <ac:picMkLst>
            <pc:docMk/>
            <pc:sldMk cId="4009102583" sldId="2076138321"/>
            <ac:picMk id="91" creationId="{8BD17741-9E95-4EA5-8D1C-23C138E383B7}"/>
          </ac:picMkLst>
        </pc:picChg>
        <pc:cxnChg chg="del mod">
          <ac:chgData name="Patrick Schuler" userId="f65dbc89-3dfb-4058-abfd-9ff4695dae04" providerId="ADAL" clId="{3F2E6A38-A457-41E8-AB76-C64D22B6F8DB}" dt="2022-01-28T13:52:58.670" v="3" actId="478"/>
          <ac:cxnSpMkLst>
            <pc:docMk/>
            <pc:sldMk cId="4009102583" sldId="2076138321"/>
            <ac:cxnSpMk id="19" creationId="{BA85726A-7999-4415-B675-4DD503059CA9}"/>
          </ac:cxnSpMkLst>
        </pc:cxnChg>
        <pc:cxnChg chg="del mod">
          <ac:chgData name="Patrick Schuler" userId="f65dbc89-3dfb-4058-abfd-9ff4695dae04" providerId="ADAL" clId="{3F2E6A38-A457-41E8-AB76-C64D22B6F8DB}" dt="2022-01-28T13:53:11.651" v="8" actId="478"/>
          <ac:cxnSpMkLst>
            <pc:docMk/>
            <pc:sldMk cId="4009102583" sldId="2076138321"/>
            <ac:cxnSpMk id="38" creationId="{8AC59107-7CA8-42BC-90EA-39BE7497942A}"/>
          </ac:cxnSpMkLst>
        </pc:cxnChg>
        <pc:cxnChg chg="del mod">
          <ac:chgData name="Patrick Schuler" userId="f65dbc89-3dfb-4058-abfd-9ff4695dae04" providerId="ADAL" clId="{3F2E6A38-A457-41E8-AB76-C64D22B6F8DB}" dt="2022-01-28T13:52:56.158" v="2" actId="478"/>
          <ac:cxnSpMkLst>
            <pc:docMk/>
            <pc:sldMk cId="4009102583" sldId="2076138321"/>
            <ac:cxnSpMk id="66" creationId="{3DED9DDB-7657-404A-B13F-09128C95402F}"/>
          </ac:cxnSpMkLst>
        </pc:cxnChg>
        <pc:cxnChg chg="add del mod">
          <ac:chgData name="Patrick Schuler" userId="f65dbc89-3dfb-4058-abfd-9ff4695dae04" providerId="ADAL" clId="{3F2E6A38-A457-41E8-AB76-C64D22B6F8DB}" dt="2022-01-28T14:01:38.706" v="22" actId="478"/>
          <ac:cxnSpMkLst>
            <pc:docMk/>
            <pc:sldMk cId="4009102583" sldId="2076138321"/>
            <ac:cxnSpMk id="75" creationId="{9B90573C-87DF-4097-BB1C-183913C7D754}"/>
          </ac:cxnSpMkLst>
        </pc:cxnChg>
        <pc:cxnChg chg="del mod">
          <ac:chgData name="Patrick Schuler" userId="f65dbc89-3dfb-4058-abfd-9ff4695dae04" providerId="ADAL" clId="{3F2E6A38-A457-41E8-AB76-C64D22B6F8DB}" dt="2022-01-28T13:52:58.670" v="3" actId="478"/>
          <ac:cxnSpMkLst>
            <pc:docMk/>
            <pc:sldMk cId="4009102583" sldId="2076138321"/>
            <ac:cxnSpMk id="83" creationId="{3C1C1EED-31CB-4015-AEAF-A48EDF343656}"/>
          </ac:cxnSpMkLst>
        </pc:cxnChg>
        <pc:cxnChg chg="mod">
          <ac:chgData name="Patrick Schuler" userId="f65dbc89-3dfb-4058-abfd-9ff4695dae04" providerId="ADAL" clId="{3F2E6A38-A457-41E8-AB76-C64D22B6F8DB}" dt="2022-01-28T13:53:31.075" v="12" actId="1076"/>
          <ac:cxnSpMkLst>
            <pc:docMk/>
            <pc:sldMk cId="4009102583" sldId="2076138321"/>
            <ac:cxnSpMk id="100" creationId="{4F90A6E9-0109-43C6-9C5F-D3FAD70104A1}"/>
          </ac:cxnSpMkLst>
        </pc:cxnChg>
      </pc:sldChg>
      <pc:sldChg chg="addSp delSp modSp mod">
        <pc:chgData name="Patrick Schuler" userId="f65dbc89-3dfb-4058-abfd-9ff4695dae04" providerId="ADAL" clId="{3F2E6A38-A457-41E8-AB76-C64D22B6F8DB}" dt="2022-02-02T11:55:35.597" v="53" actId="1037"/>
        <pc:sldMkLst>
          <pc:docMk/>
          <pc:sldMk cId="4074387158" sldId="2076138324"/>
        </pc:sldMkLst>
        <pc:spChg chg="topLvl">
          <ac:chgData name="Patrick Schuler" userId="f65dbc89-3dfb-4058-abfd-9ff4695dae04" providerId="ADAL" clId="{3F2E6A38-A457-41E8-AB76-C64D22B6F8DB}" dt="2022-02-02T11:55:22.727" v="50" actId="165"/>
          <ac:spMkLst>
            <pc:docMk/>
            <pc:sldMk cId="4074387158" sldId="2076138324"/>
            <ac:spMk id="20" creationId="{091238D4-82BA-485C-975E-C823D588AA1C}"/>
          </ac:spMkLst>
        </pc:spChg>
        <pc:spChg chg="topLvl">
          <ac:chgData name="Patrick Schuler" userId="f65dbc89-3dfb-4058-abfd-9ff4695dae04" providerId="ADAL" clId="{3F2E6A38-A457-41E8-AB76-C64D22B6F8DB}" dt="2022-02-02T11:55:22.727" v="50" actId="165"/>
          <ac:spMkLst>
            <pc:docMk/>
            <pc:sldMk cId="4074387158" sldId="2076138324"/>
            <ac:spMk id="21" creationId="{E95C985A-AFFA-4DA0-AD8D-9688F9DCBD4A}"/>
          </ac:spMkLst>
        </pc:spChg>
        <pc:spChg chg="mod topLvl">
          <ac:chgData name="Patrick Schuler" userId="f65dbc89-3dfb-4058-abfd-9ff4695dae04" providerId="ADAL" clId="{3F2E6A38-A457-41E8-AB76-C64D22B6F8DB}" dt="2022-02-02T11:55:35.597" v="53" actId="1037"/>
          <ac:spMkLst>
            <pc:docMk/>
            <pc:sldMk cId="4074387158" sldId="2076138324"/>
            <ac:spMk id="23" creationId="{6B353C8D-5E79-474B-9144-022CEBE70230}"/>
          </ac:spMkLst>
        </pc:spChg>
        <pc:spChg chg="topLvl">
          <ac:chgData name="Patrick Schuler" userId="f65dbc89-3dfb-4058-abfd-9ff4695dae04" providerId="ADAL" clId="{3F2E6A38-A457-41E8-AB76-C64D22B6F8DB}" dt="2022-02-02T11:55:22.727" v="50" actId="165"/>
          <ac:spMkLst>
            <pc:docMk/>
            <pc:sldMk cId="4074387158" sldId="2076138324"/>
            <ac:spMk id="24" creationId="{0E183F90-04A4-4736-9B37-070D60E7E27C}"/>
          </ac:spMkLst>
        </pc:spChg>
        <pc:grpChg chg="add del">
          <ac:chgData name="Patrick Schuler" userId="f65dbc89-3dfb-4058-abfd-9ff4695dae04" providerId="ADAL" clId="{3F2E6A38-A457-41E8-AB76-C64D22B6F8DB}" dt="2022-02-02T11:55:27.531" v="51" actId="165"/>
          <ac:grpSpMkLst>
            <pc:docMk/>
            <pc:sldMk cId="4074387158" sldId="2076138324"/>
            <ac:grpSpMk id="26" creationId="{10A2E2AF-75E9-4985-B50D-B91DC4ED31DD}"/>
          </ac:grpSpMkLst>
        </pc:grpChg>
        <pc:grpChg chg="topLvl">
          <ac:chgData name="Patrick Schuler" userId="f65dbc89-3dfb-4058-abfd-9ff4695dae04" providerId="ADAL" clId="{3F2E6A38-A457-41E8-AB76-C64D22B6F8DB}" dt="2022-02-02T11:55:22.727" v="50" actId="165"/>
          <ac:grpSpMkLst>
            <pc:docMk/>
            <pc:sldMk cId="4074387158" sldId="2076138324"/>
            <ac:grpSpMk id="36" creationId="{4E72220E-AF25-4742-881F-85A36075E265}"/>
          </ac:grpSpMkLst>
        </pc:grpChg>
        <pc:picChg chg="topLvl">
          <ac:chgData name="Patrick Schuler" userId="f65dbc89-3dfb-4058-abfd-9ff4695dae04" providerId="ADAL" clId="{3F2E6A38-A457-41E8-AB76-C64D22B6F8DB}" dt="2022-02-02T11:55:22.727" v="50" actId="165"/>
          <ac:picMkLst>
            <pc:docMk/>
            <pc:sldMk cId="4074387158" sldId="2076138324"/>
            <ac:picMk id="33" creationId="{7E6F8C05-EEE7-4C5E-9A36-6CB8164DE5CF}"/>
          </ac:picMkLst>
        </pc:picChg>
      </pc:sldChg>
      <pc:sldChg chg="modSp mod">
        <pc:chgData name="Patrick Schuler" userId="f65dbc89-3dfb-4058-abfd-9ff4695dae04" providerId="ADAL" clId="{3F2E6A38-A457-41E8-AB76-C64D22B6F8DB}" dt="2022-02-02T12:02:42.731" v="55" actId="1076"/>
        <pc:sldMkLst>
          <pc:docMk/>
          <pc:sldMk cId="942387598" sldId="2076138330"/>
        </pc:sldMkLst>
        <pc:spChg chg="mod">
          <ac:chgData name="Patrick Schuler" userId="f65dbc89-3dfb-4058-abfd-9ff4695dae04" providerId="ADAL" clId="{3F2E6A38-A457-41E8-AB76-C64D22B6F8DB}" dt="2022-02-02T12:02:42.731" v="55" actId="1076"/>
          <ac:spMkLst>
            <pc:docMk/>
            <pc:sldMk cId="942387598" sldId="2076138330"/>
            <ac:spMk id="24" creationId="{942C9D25-2B61-4230-8029-57F3742AEDE7}"/>
          </ac:spMkLst>
        </pc:spChg>
      </pc:sldChg>
      <pc:sldChg chg="ord">
        <pc:chgData name="Patrick Schuler" userId="f65dbc89-3dfb-4058-abfd-9ff4695dae04" providerId="ADAL" clId="{3F2E6A38-A457-41E8-AB76-C64D22B6F8DB}" dt="2022-01-28T15:00:03.523" v="48"/>
        <pc:sldMkLst>
          <pc:docMk/>
          <pc:sldMk cId="3097000821" sldId="2076138331"/>
        </pc:sldMkLst>
      </pc:sldChg>
      <pc:sldChg chg="delSp modSp add mod">
        <pc:chgData name="Patrick Schuler" userId="f65dbc89-3dfb-4058-abfd-9ff4695dae04" providerId="ADAL" clId="{3F2E6A38-A457-41E8-AB76-C64D22B6F8DB}" dt="2022-01-28T15:00:26.528" v="49" actId="478"/>
        <pc:sldMkLst>
          <pc:docMk/>
          <pc:sldMk cId="1240578395" sldId="2076138332"/>
        </pc:sldMkLst>
        <pc:spChg chg="mod">
          <ac:chgData name="Patrick Schuler" userId="f65dbc89-3dfb-4058-abfd-9ff4695dae04" providerId="ADAL" clId="{3F2E6A38-A457-41E8-AB76-C64D22B6F8DB}" dt="2022-01-28T14:26:29.656" v="46" actId="6549"/>
          <ac:spMkLst>
            <pc:docMk/>
            <pc:sldMk cId="1240578395" sldId="2076138332"/>
            <ac:spMk id="8" creationId="{D29D0D18-649D-4087-BCA5-7B41220EC3D4}"/>
          </ac:spMkLst>
        </pc:spChg>
        <pc:spChg chg="mod">
          <ac:chgData name="Patrick Schuler" userId="f65dbc89-3dfb-4058-abfd-9ff4695dae04" providerId="ADAL" clId="{3F2E6A38-A457-41E8-AB76-C64D22B6F8DB}" dt="2022-01-28T14:26:14.143" v="45" actId="1076"/>
          <ac:spMkLst>
            <pc:docMk/>
            <pc:sldMk cId="1240578395" sldId="2076138332"/>
            <ac:spMk id="9" creationId="{8EFDC897-21BD-429D-B1CD-AD9FD64F048E}"/>
          </ac:spMkLst>
        </pc:spChg>
        <pc:spChg chg="mod">
          <ac:chgData name="Patrick Schuler" userId="f65dbc89-3dfb-4058-abfd-9ff4695dae04" providerId="ADAL" clId="{3F2E6A38-A457-41E8-AB76-C64D22B6F8DB}" dt="2022-01-28T14:26:14.143" v="45" actId="1076"/>
          <ac:spMkLst>
            <pc:docMk/>
            <pc:sldMk cId="1240578395" sldId="2076138332"/>
            <ac:spMk id="12" creationId="{33D568AD-66B6-4FA7-B6DA-EF0EEE82CCCB}"/>
          </ac:spMkLst>
        </pc:spChg>
        <pc:spChg chg="mod">
          <ac:chgData name="Patrick Schuler" userId="f65dbc89-3dfb-4058-abfd-9ff4695dae04" providerId="ADAL" clId="{3F2E6A38-A457-41E8-AB76-C64D22B6F8DB}" dt="2022-01-28T14:26:14.143" v="45" actId="1076"/>
          <ac:spMkLst>
            <pc:docMk/>
            <pc:sldMk cId="1240578395" sldId="2076138332"/>
            <ac:spMk id="15" creationId="{65E8346D-FF42-4E69-BA3F-DA453E89B36B}"/>
          </ac:spMkLst>
        </pc:spChg>
        <pc:spChg chg="del">
          <ac:chgData name="Patrick Schuler" userId="f65dbc89-3dfb-4058-abfd-9ff4695dae04" providerId="ADAL" clId="{3F2E6A38-A457-41E8-AB76-C64D22B6F8DB}" dt="2022-01-28T14:25:55.509" v="40" actId="478"/>
          <ac:spMkLst>
            <pc:docMk/>
            <pc:sldMk cId="1240578395" sldId="2076138332"/>
            <ac:spMk id="22" creationId="{2FBF9FE0-07C2-43AF-8B77-EF87245CF2D1}"/>
          </ac:spMkLst>
        </pc:spChg>
        <pc:spChg chg="del">
          <ac:chgData name="Patrick Schuler" userId="f65dbc89-3dfb-4058-abfd-9ff4695dae04" providerId="ADAL" clId="{3F2E6A38-A457-41E8-AB76-C64D22B6F8DB}" dt="2022-01-28T14:25:55.509" v="40" actId="478"/>
          <ac:spMkLst>
            <pc:docMk/>
            <pc:sldMk cId="1240578395" sldId="2076138332"/>
            <ac:spMk id="24" creationId="{EDDCF468-7311-468B-ACF3-B66D0C81EF65}"/>
          </ac:spMkLst>
        </pc:spChg>
        <pc:spChg chg="del">
          <ac:chgData name="Patrick Schuler" userId="f65dbc89-3dfb-4058-abfd-9ff4695dae04" providerId="ADAL" clId="{3F2E6A38-A457-41E8-AB76-C64D22B6F8DB}" dt="2022-01-28T14:25:55.509" v="40" actId="478"/>
          <ac:spMkLst>
            <pc:docMk/>
            <pc:sldMk cId="1240578395" sldId="2076138332"/>
            <ac:spMk id="25" creationId="{02AC0C8F-6C6C-4424-A6D0-15244BE62FB9}"/>
          </ac:spMkLst>
        </pc:spChg>
        <pc:spChg chg="del">
          <ac:chgData name="Patrick Schuler" userId="f65dbc89-3dfb-4058-abfd-9ff4695dae04" providerId="ADAL" clId="{3F2E6A38-A457-41E8-AB76-C64D22B6F8DB}" dt="2022-01-28T14:25:55.509" v="40" actId="478"/>
          <ac:spMkLst>
            <pc:docMk/>
            <pc:sldMk cId="1240578395" sldId="2076138332"/>
            <ac:spMk id="26" creationId="{96137F29-2D1B-4D0D-9745-5EB0BE2FA2B0}"/>
          </ac:spMkLst>
        </pc:spChg>
        <pc:spChg chg="mod">
          <ac:chgData name="Patrick Schuler" userId="f65dbc89-3dfb-4058-abfd-9ff4695dae04" providerId="ADAL" clId="{3F2E6A38-A457-41E8-AB76-C64D22B6F8DB}" dt="2022-01-28T14:26:14.143" v="45" actId="1076"/>
          <ac:spMkLst>
            <pc:docMk/>
            <pc:sldMk cId="1240578395" sldId="2076138332"/>
            <ac:spMk id="34" creationId="{AF72954D-939B-43AF-A34A-8752542F34C4}"/>
          </ac:spMkLst>
        </pc:spChg>
        <pc:spChg chg="del">
          <ac:chgData name="Patrick Schuler" userId="f65dbc89-3dfb-4058-abfd-9ff4695dae04" providerId="ADAL" clId="{3F2E6A38-A457-41E8-AB76-C64D22B6F8DB}" dt="2022-01-28T15:00:26.528" v="49" actId="478"/>
          <ac:spMkLst>
            <pc:docMk/>
            <pc:sldMk cId="1240578395" sldId="2076138332"/>
            <ac:spMk id="72" creationId="{0A10A44C-E394-4EBD-B5E9-DE0D7BBE9EC4}"/>
          </ac:spMkLst>
        </pc:spChg>
        <pc:spChg chg="mod">
          <ac:chgData name="Patrick Schuler" userId="f65dbc89-3dfb-4058-abfd-9ff4695dae04" providerId="ADAL" clId="{3F2E6A38-A457-41E8-AB76-C64D22B6F8DB}" dt="2022-01-28T14:26:08.244" v="44" actId="1076"/>
          <ac:spMkLst>
            <pc:docMk/>
            <pc:sldMk cId="1240578395" sldId="2076138332"/>
            <ac:spMk id="84" creationId="{CC9489F3-0B75-4A89-A859-772A4E100400}"/>
          </ac:spMkLst>
        </pc:spChg>
        <pc:picChg chg="mod">
          <ac:chgData name="Patrick Schuler" userId="f65dbc89-3dfb-4058-abfd-9ff4695dae04" providerId="ADAL" clId="{3F2E6A38-A457-41E8-AB76-C64D22B6F8DB}" dt="2022-01-28T14:26:14.143" v="45" actId="1076"/>
          <ac:picMkLst>
            <pc:docMk/>
            <pc:sldMk cId="1240578395" sldId="2076138332"/>
            <ac:picMk id="14" creationId="{8A5F8C39-69E7-4282-A703-DDEAEE1A7A57}"/>
          </ac:picMkLst>
        </pc:picChg>
        <pc:picChg chg="del">
          <ac:chgData name="Patrick Schuler" userId="f65dbc89-3dfb-4058-abfd-9ff4695dae04" providerId="ADAL" clId="{3F2E6A38-A457-41E8-AB76-C64D22B6F8DB}" dt="2022-01-28T14:25:55.509" v="40" actId="478"/>
          <ac:picMkLst>
            <pc:docMk/>
            <pc:sldMk cId="1240578395" sldId="2076138332"/>
            <ac:picMk id="23" creationId="{54069327-CB8B-4DF7-89B2-1B5E08F133BF}"/>
          </ac:picMkLst>
        </pc:picChg>
        <pc:cxnChg chg="mod">
          <ac:chgData name="Patrick Schuler" userId="f65dbc89-3dfb-4058-abfd-9ff4695dae04" providerId="ADAL" clId="{3F2E6A38-A457-41E8-AB76-C64D22B6F8DB}" dt="2022-01-28T14:26:14.143" v="45" actId="1076"/>
          <ac:cxnSpMkLst>
            <pc:docMk/>
            <pc:sldMk cId="1240578395" sldId="2076138332"/>
            <ac:cxnSpMk id="19" creationId="{BA85726A-7999-4415-B675-4DD503059CA9}"/>
          </ac:cxnSpMkLst>
        </pc:cxnChg>
        <pc:cxnChg chg="mod">
          <ac:chgData name="Patrick Schuler" userId="f65dbc89-3dfb-4058-abfd-9ff4695dae04" providerId="ADAL" clId="{3F2E6A38-A457-41E8-AB76-C64D22B6F8DB}" dt="2022-01-28T14:26:14.143" v="45" actId="1076"/>
          <ac:cxnSpMkLst>
            <pc:docMk/>
            <pc:sldMk cId="1240578395" sldId="2076138332"/>
            <ac:cxnSpMk id="38" creationId="{8AC59107-7CA8-42BC-90EA-39BE7497942A}"/>
          </ac:cxnSpMkLst>
        </pc:cxnChg>
        <pc:cxnChg chg="del mod">
          <ac:chgData name="Patrick Schuler" userId="f65dbc89-3dfb-4058-abfd-9ff4695dae04" providerId="ADAL" clId="{3F2E6A38-A457-41E8-AB76-C64D22B6F8DB}" dt="2022-01-28T14:25:57.589" v="41" actId="478"/>
          <ac:cxnSpMkLst>
            <pc:docMk/>
            <pc:sldMk cId="1240578395" sldId="2076138332"/>
            <ac:cxnSpMk id="66" creationId="{3DED9DDB-7657-404A-B13F-09128C95402F}"/>
          </ac:cxnSpMkLst>
        </pc:cxnChg>
        <pc:cxnChg chg="mod">
          <ac:chgData name="Patrick Schuler" userId="f65dbc89-3dfb-4058-abfd-9ff4695dae04" providerId="ADAL" clId="{3F2E6A38-A457-41E8-AB76-C64D22B6F8DB}" dt="2022-01-28T14:26:14.143" v="45" actId="1076"/>
          <ac:cxnSpMkLst>
            <pc:docMk/>
            <pc:sldMk cId="1240578395" sldId="2076138332"/>
            <ac:cxnSpMk id="75" creationId="{9B90573C-87DF-4097-BB1C-183913C7D754}"/>
          </ac:cxnSpMkLst>
        </pc:cxnChg>
        <pc:cxnChg chg="mod">
          <ac:chgData name="Patrick Schuler" userId="f65dbc89-3dfb-4058-abfd-9ff4695dae04" providerId="ADAL" clId="{3F2E6A38-A457-41E8-AB76-C64D22B6F8DB}" dt="2022-01-28T14:26:14.143" v="45" actId="1076"/>
          <ac:cxnSpMkLst>
            <pc:docMk/>
            <pc:sldMk cId="1240578395" sldId="2076138332"/>
            <ac:cxnSpMk id="83" creationId="{3C1C1EED-31CB-4015-AEAF-A48EDF343656}"/>
          </ac:cxnSpMkLst>
        </pc:cxnChg>
        <pc:cxnChg chg="mod">
          <ac:chgData name="Patrick Schuler" userId="f65dbc89-3dfb-4058-abfd-9ff4695dae04" providerId="ADAL" clId="{3F2E6A38-A457-41E8-AB76-C64D22B6F8DB}" dt="2022-01-28T14:26:14.143" v="45" actId="1076"/>
          <ac:cxnSpMkLst>
            <pc:docMk/>
            <pc:sldMk cId="1240578395" sldId="2076138332"/>
            <ac:cxnSpMk id="100" creationId="{4F90A6E9-0109-43C6-9C5F-D3FAD70104A1}"/>
          </ac:cxnSpMkLst>
        </pc:cxnChg>
      </pc:sldChg>
    </pc:docChg>
  </pc:docChgLst>
</pc:chgInfo>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31.svg>
</file>

<file path=ppt/media/image32.png>
</file>

<file path=ppt/media/image33.png>
</file>

<file path=ppt/media/image34.sv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sv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E9F851-5094-4AE2-8A96-916A7757C0F9}" type="datetimeFigureOut">
              <a:rPr lang="LID4096" smtClean="0"/>
              <a:t>05/19/2022</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6D64E8-C9B3-466D-B72D-241809553FE2}" type="slidenum">
              <a:rPr lang="LID4096" smtClean="0"/>
              <a:t>‹#›</a:t>
            </a:fld>
            <a:endParaRPr lang="LID4096"/>
          </a:p>
        </p:txBody>
      </p:sp>
    </p:spTree>
    <p:extLst>
      <p:ext uri="{BB962C8B-B14F-4D97-AF65-F5344CB8AC3E}">
        <p14:creationId xmlns:p14="http://schemas.microsoft.com/office/powerpoint/2010/main" val="683694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Possible replacement for the current image on the front of the docs.</a:t>
            </a:r>
            <a:br>
              <a:rPr lang="en-US"/>
            </a:br>
            <a:br>
              <a:rPr lang="en-US"/>
            </a:br>
            <a:r>
              <a:rPr lang="en-US"/>
              <a:t>Integration with Azure</a:t>
            </a:r>
          </a:p>
          <a:p>
            <a:r>
              <a:rPr lang="en-US"/>
              <a:t>Possibility for local processing</a:t>
            </a:r>
          </a:p>
          <a:p>
            <a:r>
              <a:rPr lang="en-US"/>
              <a:t>LBS integration</a:t>
            </a:r>
            <a:endParaRPr lang="LID4096"/>
          </a:p>
        </p:txBody>
      </p:sp>
      <p:sp>
        <p:nvSpPr>
          <p:cNvPr id="4" name="Slide Number Placeholder 3"/>
          <p:cNvSpPr>
            <a:spLocks noGrp="1"/>
          </p:cNvSpPr>
          <p:nvPr>
            <p:ph type="sldNum" sz="quarter" idx="5"/>
          </p:nvPr>
        </p:nvSpPr>
        <p:spPr/>
        <p:txBody>
          <a:bodyPr/>
          <a:lstStyle/>
          <a:p>
            <a:fld id="{456D64E8-C9B3-466D-B72D-241809553FE2}" type="slidenum">
              <a:rPr lang="LID4096" smtClean="0"/>
              <a:t>1</a:t>
            </a:fld>
            <a:endParaRPr lang="LID4096"/>
          </a:p>
        </p:txBody>
      </p:sp>
    </p:spTree>
    <p:extLst>
      <p:ext uri="{BB962C8B-B14F-4D97-AF65-F5344CB8AC3E}">
        <p14:creationId xmlns:p14="http://schemas.microsoft.com/office/powerpoint/2010/main" val="3007519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Generalized from Michelin use case</a:t>
            </a:r>
            <a:endParaRPr lang="LID4096"/>
          </a:p>
        </p:txBody>
      </p:sp>
      <p:sp>
        <p:nvSpPr>
          <p:cNvPr id="4" name="Slide Number Placeholder 3"/>
          <p:cNvSpPr>
            <a:spLocks noGrp="1"/>
          </p:cNvSpPr>
          <p:nvPr>
            <p:ph type="sldNum" sz="quarter" idx="5"/>
          </p:nvPr>
        </p:nvSpPr>
        <p:spPr/>
        <p:txBody>
          <a:bodyPr/>
          <a:lstStyle/>
          <a:p>
            <a:fld id="{456D64E8-C9B3-466D-B72D-241809553FE2}" type="slidenum">
              <a:rPr lang="LID4096" smtClean="0"/>
              <a:t>2</a:t>
            </a:fld>
            <a:endParaRPr lang="LID4096"/>
          </a:p>
        </p:txBody>
      </p:sp>
    </p:spTree>
    <p:extLst>
      <p:ext uri="{BB962C8B-B14F-4D97-AF65-F5344CB8AC3E}">
        <p14:creationId xmlns:p14="http://schemas.microsoft.com/office/powerpoint/2010/main" val="31802584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Generalized from Michelin use case</a:t>
            </a:r>
            <a:endParaRPr lang="LID4096"/>
          </a:p>
        </p:txBody>
      </p:sp>
      <p:sp>
        <p:nvSpPr>
          <p:cNvPr id="4" name="Slide Number Placeholder 3"/>
          <p:cNvSpPr>
            <a:spLocks noGrp="1"/>
          </p:cNvSpPr>
          <p:nvPr>
            <p:ph type="sldNum" sz="quarter" idx="5"/>
          </p:nvPr>
        </p:nvSpPr>
        <p:spPr/>
        <p:txBody>
          <a:bodyPr/>
          <a:lstStyle/>
          <a:p>
            <a:fld id="{456D64E8-C9B3-466D-B72D-241809553FE2}" type="slidenum">
              <a:rPr lang="LID4096" smtClean="0"/>
              <a:t>3</a:t>
            </a:fld>
            <a:endParaRPr lang="LID4096"/>
          </a:p>
        </p:txBody>
      </p:sp>
    </p:spTree>
    <p:extLst>
      <p:ext uri="{BB962C8B-B14F-4D97-AF65-F5344CB8AC3E}">
        <p14:creationId xmlns:p14="http://schemas.microsoft.com/office/powerpoint/2010/main" val="3914296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Generalized with multiple </a:t>
            </a:r>
            <a:r>
              <a:rPr lang="en-US" err="1"/>
              <a:t>iotedge</a:t>
            </a:r>
            <a:r>
              <a:rPr lang="en-US"/>
              <a:t> – not sure if this is relevant </a:t>
            </a:r>
          </a:p>
          <a:p>
            <a:endParaRPr lang="en-US"/>
          </a:p>
          <a:p>
            <a:r>
              <a:rPr lang="en-US"/>
              <a:t>Resiliency for basics station downtime -&gt; highlight that and deduplication , at least once </a:t>
            </a:r>
            <a:r>
              <a:rPr lang="en-US" err="1"/>
              <a:t>garantee</a:t>
            </a:r>
            <a:endParaRPr lang="LID4096"/>
          </a:p>
        </p:txBody>
      </p:sp>
      <p:sp>
        <p:nvSpPr>
          <p:cNvPr id="4" name="Slide Number Placeholder 3"/>
          <p:cNvSpPr>
            <a:spLocks noGrp="1"/>
          </p:cNvSpPr>
          <p:nvPr>
            <p:ph type="sldNum" sz="quarter" idx="5"/>
          </p:nvPr>
        </p:nvSpPr>
        <p:spPr/>
        <p:txBody>
          <a:bodyPr/>
          <a:lstStyle/>
          <a:p>
            <a:fld id="{456D64E8-C9B3-466D-B72D-241809553FE2}" type="slidenum">
              <a:rPr lang="LID4096" smtClean="0"/>
              <a:t>4</a:t>
            </a:fld>
            <a:endParaRPr lang="LID4096"/>
          </a:p>
        </p:txBody>
      </p:sp>
    </p:spTree>
    <p:extLst>
      <p:ext uri="{BB962C8B-B14F-4D97-AF65-F5344CB8AC3E}">
        <p14:creationId xmlns:p14="http://schemas.microsoft.com/office/powerpoint/2010/main" val="549591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Generalized with multiple </a:t>
            </a:r>
            <a:r>
              <a:rPr lang="en-US" err="1"/>
              <a:t>iotedge</a:t>
            </a:r>
            <a:r>
              <a:rPr lang="en-US"/>
              <a:t> – not sure if this is relevant </a:t>
            </a:r>
          </a:p>
          <a:p>
            <a:endParaRPr lang="en-US"/>
          </a:p>
          <a:p>
            <a:r>
              <a:rPr lang="en-US"/>
              <a:t>Resiliency for basics station downtime -&gt; highlight that and deduplication , at least once </a:t>
            </a:r>
            <a:r>
              <a:rPr lang="en-US" err="1"/>
              <a:t>garantee</a:t>
            </a:r>
            <a:endParaRPr lang="LID4096"/>
          </a:p>
        </p:txBody>
      </p:sp>
      <p:sp>
        <p:nvSpPr>
          <p:cNvPr id="4" name="Slide Number Placeholder 3"/>
          <p:cNvSpPr>
            <a:spLocks noGrp="1"/>
          </p:cNvSpPr>
          <p:nvPr>
            <p:ph type="sldNum" sz="quarter" idx="5"/>
          </p:nvPr>
        </p:nvSpPr>
        <p:spPr/>
        <p:txBody>
          <a:bodyPr/>
          <a:lstStyle/>
          <a:p>
            <a:fld id="{456D64E8-C9B3-466D-B72D-241809553FE2}" type="slidenum">
              <a:rPr lang="LID4096" smtClean="0"/>
              <a:t>5</a:t>
            </a:fld>
            <a:endParaRPr lang="LID4096"/>
          </a:p>
        </p:txBody>
      </p:sp>
    </p:spTree>
    <p:extLst>
      <p:ext uri="{BB962C8B-B14F-4D97-AF65-F5344CB8AC3E}">
        <p14:creationId xmlns:p14="http://schemas.microsoft.com/office/powerpoint/2010/main" val="2926749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Generalized with multiple </a:t>
            </a:r>
            <a:r>
              <a:rPr lang="en-US" err="1"/>
              <a:t>iotedge</a:t>
            </a:r>
            <a:r>
              <a:rPr lang="en-US"/>
              <a:t> – not sure if this is relevant </a:t>
            </a:r>
          </a:p>
          <a:p>
            <a:endParaRPr lang="en-US"/>
          </a:p>
          <a:p>
            <a:r>
              <a:rPr lang="en-US"/>
              <a:t>Resiliency for basics station downtime -&gt; highlight that and deduplication , at least once </a:t>
            </a:r>
            <a:r>
              <a:rPr lang="en-US" err="1"/>
              <a:t>garantee</a:t>
            </a:r>
            <a:endParaRPr lang="LID4096"/>
          </a:p>
        </p:txBody>
      </p:sp>
      <p:sp>
        <p:nvSpPr>
          <p:cNvPr id="4" name="Slide Number Placeholder 3"/>
          <p:cNvSpPr>
            <a:spLocks noGrp="1"/>
          </p:cNvSpPr>
          <p:nvPr>
            <p:ph type="sldNum" sz="quarter" idx="5"/>
          </p:nvPr>
        </p:nvSpPr>
        <p:spPr/>
        <p:txBody>
          <a:bodyPr/>
          <a:lstStyle/>
          <a:p>
            <a:fld id="{456D64E8-C9B3-466D-B72D-241809553FE2}" type="slidenum">
              <a:rPr lang="LID4096" smtClean="0"/>
              <a:t>6</a:t>
            </a:fld>
            <a:endParaRPr lang="LID4096"/>
          </a:p>
        </p:txBody>
      </p:sp>
    </p:spTree>
    <p:extLst>
      <p:ext uri="{BB962C8B-B14F-4D97-AF65-F5344CB8AC3E}">
        <p14:creationId xmlns:p14="http://schemas.microsoft.com/office/powerpoint/2010/main" val="2919763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Deployment: deployment on windows if this is a requirement.</a:t>
            </a:r>
          </a:p>
          <a:p>
            <a:r>
              <a:rPr lang="en-US"/>
              <a:t>Deployment:  edge in the cloud on EFLOW. Multiple LBS to LNS in the cloud (</a:t>
            </a:r>
            <a:r>
              <a:rPr lang="en-US" err="1"/>
              <a:t>tcp</a:t>
            </a:r>
            <a:r>
              <a:rPr lang="en-US"/>
              <a:t>) </a:t>
            </a:r>
            <a:endParaRPr lang="LID4096"/>
          </a:p>
        </p:txBody>
      </p:sp>
      <p:sp>
        <p:nvSpPr>
          <p:cNvPr id="4" name="Slide Number Placeholder 3"/>
          <p:cNvSpPr>
            <a:spLocks noGrp="1"/>
          </p:cNvSpPr>
          <p:nvPr>
            <p:ph type="sldNum" sz="quarter" idx="5"/>
          </p:nvPr>
        </p:nvSpPr>
        <p:spPr/>
        <p:txBody>
          <a:bodyPr/>
          <a:lstStyle/>
          <a:p>
            <a:fld id="{456D64E8-C9B3-466D-B72D-241809553FE2}" type="slidenum">
              <a:rPr lang="LID4096" smtClean="0"/>
              <a:t>7</a:t>
            </a:fld>
            <a:endParaRPr lang="LID4096"/>
          </a:p>
        </p:txBody>
      </p:sp>
    </p:spTree>
    <p:extLst>
      <p:ext uri="{BB962C8B-B14F-4D97-AF65-F5344CB8AC3E}">
        <p14:creationId xmlns:p14="http://schemas.microsoft.com/office/powerpoint/2010/main" val="1351203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Deployment: deployment on windows if this is a requirement.</a:t>
            </a:r>
          </a:p>
          <a:p>
            <a:r>
              <a:rPr lang="en-US"/>
              <a:t>Deployment:  edge in the cloud on EFLOW. Multiple LBS to LNS in the cloud (</a:t>
            </a:r>
            <a:r>
              <a:rPr lang="en-US" err="1"/>
              <a:t>tcp</a:t>
            </a:r>
            <a:r>
              <a:rPr lang="en-US"/>
              <a:t>) </a:t>
            </a:r>
            <a:endParaRPr lang="LID4096"/>
          </a:p>
        </p:txBody>
      </p:sp>
      <p:sp>
        <p:nvSpPr>
          <p:cNvPr id="4" name="Slide Number Placeholder 3"/>
          <p:cNvSpPr>
            <a:spLocks noGrp="1"/>
          </p:cNvSpPr>
          <p:nvPr>
            <p:ph type="sldNum" sz="quarter" idx="5"/>
          </p:nvPr>
        </p:nvSpPr>
        <p:spPr/>
        <p:txBody>
          <a:bodyPr/>
          <a:lstStyle/>
          <a:p>
            <a:fld id="{456D64E8-C9B3-466D-B72D-241809553FE2}" type="slidenum">
              <a:rPr lang="LID4096" smtClean="0"/>
              <a:t>8</a:t>
            </a:fld>
            <a:endParaRPr lang="LID4096"/>
          </a:p>
        </p:txBody>
      </p:sp>
    </p:spTree>
    <p:extLst>
      <p:ext uri="{BB962C8B-B14F-4D97-AF65-F5344CB8AC3E}">
        <p14:creationId xmlns:p14="http://schemas.microsoft.com/office/powerpoint/2010/main" val="38397714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ELK integration</a:t>
            </a:r>
          </a:p>
          <a:p>
            <a:endParaRPr lang="en-US"/>
          </a:p>
          <a:p>
            <a:r>
              <a:rPr lang="en-US"/>
              <a:t>Azure monitor as well, metrics and logs to </a:t>
            </a:r>
            <a:r>
              <a:rPr lang="en-US" err="1"/>
              <a:t>appinsights</a:t>
            </a:r>
            <a:r>
              <a:rPr lang="en-US"/>
              <a:t>, workbooks, </a:t>
            </a:r>
            <a:endParaRPr lang="LID4096"/>
          </a:p>
        </p:txBody>
      </p:sp>
      <p:sp>
        <p:nvSpPr>
          <p:cNvPr id="4" name="Slide Number Placeholder 3"/>
          <p:cNvSpPr>
            <a:spLocks noGrp="1"/>
          </p:cNvSpPr>
          <p:nvPr>
            <p:ph type="sldNum" sz="quarter" idx="5"/>
          </p:nvPr>
        </p:nvSpPr>
        <p:spPr/>
        <p:txBody>
          <a:bodyPr/>
          <a:lstStyle/>
          <a:p>
            <a:fld id="{456D64E8-C9B3-466D-B72D-241809553FE2}" type="slidenum">
              <a:rPr lang="LID4096" smtClean="0"/>
              <a:t>9</a:t>
            </a:fld>
            <a:endParaRPr lang="LID4096"/>
          </a:p>
        </p:txBody>
      </p:sp>
    </p:spTree>
    <p:extLst>
      <p:ext uri="{BB962C8B-B14F-4D97-AF65-F5344CB8AC3E}">
        <p14:creationId xmlns:p14="http://schemas.microsoft.com/office/powerpoint/2010/main" val="31031395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tx2">
            <a:lumMod val="10000"/>
          </a:schemeClr>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2"/>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9" name="Picture Placeholder 2">
            <a:extLst>
              <a:ext uri="{FF2B5EF4-FFF2-40B4-BE49-F238E27FC236}">
                <a16:creationId xmlns:a16="http://schemas.microsoft.com/office/drawing/2014/main" id="{A4C89D71-009A-4488-8B16-DFF9F978CAF6}"/>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
        <p:nvSpPr>
          <p:cNvPr id="6" name="Text Placeholder 4">
            <a:extLst>
              <a:ext uri="{FF2B5EF4-FFF2-40B4-BE49-F238E27FC236}">
                <a16:creationId xmlns:a16="http://schemas.microsoft.com/office/drawing/2014/main" id="{90419767-8636-42ED-B9E6-93D366EC8D80}"/>
              </a:ext>
            </a:extLst>
          </p:cNvPr>
          <p:cNvSpPr>
            <a:spLocks noGrp="1"/>
          </p:cNvSpPr>
          <p:nvPr>
            <p:ph type="body" sz="quarter" idx="13" hasCustomPrompt="1"/>
          </p:nvPr>
        </p:nvSpPr>
        <p:spPr>
          <a:xfrm>
            <a:off x="584200" y="5080000"/>
            <a:ext cx="4171950" cy="215444"/>
          </a:xfrm>
          <a:noFill/>
        </p:spPr>
        <p:txBody>
          <a:bodyPr wrap="square" lIns="0" tIns="0" rIns="0" bIns="0">
            <a:spAutoFit/>
          </a:bodyPr>
          <a:lstStyle>
            <a:lvl1pPr marL="0" indent="0">
              <a:spcBef>
                <a:spcPts val="0"/>
              </a:spcBef>
              <a:buNone/>
              <a:defRPr sz="1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Date</a:t>
            </a:r>
          </a:p>
        </p:txBody>
      </p:sp>
    </p:spTree>
    <p:extLst>
      <p:ext uri="{BB962C8B-B14F-4D97-AF65-F5344CB8AC3E}">
        <p14:creationId xmlns:p14="http://schemas.microsoft.com/office/powerpoint/2010/main" val="34232787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345293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4370160" y="1435100"/>
            <a:ext cx="345293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3">
            <a:extLst>
              <a:ext uri="{FF2B5EF4-FFF2-40B4-BE49-F238E27FC236}">
                <a16:creationId xmlns:a16="http://schemas.microsoft.com/office/drawing/2014/main" id="{F103FD3E-DF28-4FD6-90DA-4160424BB00C}"/>
              </a:ext>
            </a:extLst>
          </p:cNvPr>
          <p:cNvSpPr>
            <a:spLocks noGrp="1"/>
          </p:cNvSpPr>
          <p:nvPr>
            <p:ph type="body" sz="quarter" idx="14"/>
          </p:nvPr>
        </p:nvSpPr>
        <p:spPr>
          <a:xfrm>
            <a:off x="8156121" y="1435100"/>
            <a:ext cx="345293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74421131"/>
      </p:ext>
    </p:extLst>
  </p:cSld>
  <p:clrMapOvr>
    <a:masterClrMapping/>
  </p:clrMapOvr>
  <p:transition>
    <p:fade/>
  </p:transition>
  <p:extLst>
    <p:ext uri="{DCECCB84-F9BA-43D5-87BE-67443E8EF086}">
      <p15:sldGuideLst xmlns:p15="http://schemas.microsoft.com/office/powerpoint/2012/main">
        <p15:guide id="3"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93366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33762996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44987647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33440648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395415708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41491159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296817092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352201427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71977846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Picture Placeholder 2">
            <a:extLst>
              <a:ext uri="{FF2B5EF4-FFF2-40B4-BE49-F238E27FC236}">
                <a16:creationId xmlns:a16="http://schemas.microsoft.com/office/drawing/2014/main" id="{EAF16140-257E-45EC-8CB8-0CA5A22DB76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
        <p:nvSpPr>
          <p:cNvPr id="6" name="Text Placeholder 4">
            <a:extLst>
              <a:ext uri="{FF2B5EF4-FFF2-40B4-BE49-F238E27FC236}">
                <a16:creationId xmlns:a16="http://schemas.microsoft.com/office/drawing/2014/main" id="{73B53ACE-8957-4308-93DB-D7A1957B0690}"/>
              </a:ext>
            </a:extLst>
          </p:cNvPr>
          <p:cNvSpPr>
            <a:spLocks noGrp="1"/>
          </p:cNvSpPr>
          <p:nvPr>
            <p:ph type="body" sz="quarter" idx="13" hasCustomPrompt="1"/>
          </p:nvPr>
        </p:nvSpPr>
        <p:spPr>
          <a:xfrm>
            <a:off x="584200" y="5080000"/>
            <a:ext cx="4171950" cy="215444"/>
          </a:xfrm>
          <a:noFill/>
        </p:spPr>
        <p:txBody>
          <a:bodyPr wrap="square" lIns="0" tIns="0" rIns="0" bIns="0">
            <a:spAutoFit/>
          </a:bodyPr>
          <a:lstStyle>
            <a:lvl1pPr marL="0" indent="0">
              <a:spcBef>
                <a:spcPts val="0"/>
              </a:spcBef>
              <a:buNone/>
              <a:defRPr sz="1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Date</a:t>
            </a:r>
          </a:p>
        </p:txBody>
      </p:sp>
    </p:spTree>
    <p:extLst>
      <p:ext uri="{BB962C8B-B14F-4D97-AF65-F5344CB8AC3E}">
        <p14:creationId xmlns:p14="http://schemas.microsoft.com/office/powerpoint/2010/main" val="39021817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362368409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119641162"/>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bg2">
                <a:lumMod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283984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lumMod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384314548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283151669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bg2">
                <a:lumMod val="1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20644612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tx2">
            <a:lumMod val="1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2761736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2014244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tx2">
            <a:lumMod val="1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2"/>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577190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Section Tit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416822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lumMod val="10000"/>
          </a:schemeClr>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4">
            <a:extLst>
              <a:ext uri="{FF2B5EF4-FFF2-40B4-BE49-F238E27FC236}">
                <a16:creationId xmlns:a16="http://schemas.microsoft.com/office/drawing/2014/main" id="{76F5030B-ADFF-4707-8509-FD443CDF291E}"/>
              </a:ext>
            </a:extLst>
          </p:cNvPr>
          <p:cNvSpPr>
            <a:spLocks noGrp="1"/>
          </p:cNvSpPr>
          <p:nvPr>
            <p:ph type="body" sz="quarter" idx="13" hasCustomPrompt="1"/>
          </p:nvPr>
        </p:nvSpPr>
        <p:spPr>
          <a:xfrm>
            <a:off x="584200" y="5080000"/>
            <a:ext cx="9144000" cy="215444"/>
          </a:xfrm>
          <a:noFill/>
        </p:spPr>
        <p:txBody>
          <a:bodyPr wrap="square" lIns="0" tIns="0" rIns="0" bIns="0">
            <a:spAutoFit/>
          </a:bodyPr>
          <a:lstStyle>
            <a:lvl1pPr marL="0" indent="0">
              <a:spcBef>
                <a:spcPts val="0"/>
              </a:spcBef>
              <a:buNone/>
              <a:defRPr sz="1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Date</a:t>
            </a:r>
          </a:p>
        </p:txBody>
      </p:sp>
    </p:spTree>
    <p:extLst>
      <p:ext uri="{BB962C8B-B14F-4D97-AF65-F5344CB8AC3E}">
        <p14:creationId xmlns:p14="http://schemas.microsoft.com/office/powerpoint/2010/main" val="11053397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511908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19570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tx2">
            <a:lumMod val="1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501011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chemeClr val="tx2">
            <a:lumMod val="10000"/>
          </a:schemeClr>
        </a:solidFill>
        <a:effectLst/>
      </p:bgPr>
    </p:bg>
    <p:spTree>
      <p:nvGrpSpPr>
        <p:cNvPr id="1" name=""/>
        <p:cNvGrpSpPr/>
        <p:nvPr/>
      </p:nvGrpSpPr>
      <p:grpSpPr>
        <a:xfrm>
          <a:off x="0" y="0"/>
          <a:ext cx="0" cy="0"/>
          <a:chOff x="0" y="0"/>
          <a:chExt cx="0" cy="0"/>
        </a:xfrm>
      </p:grpSpPr>
      <p:pic>
        <p:nvPicPr>
          <p:cNvPr id="5" name="Picture 4" descr="A close up of a blackboard&#10;&#10;Description generated with very high confidence">
            <a:extLst>
              <a:ext uri="{FF2B5EF4-FFF2-40B4-BE49-F238E27FC236}">
                <a16:creationId xmlns:a16="http://schemas.microsoft.com/office/drawing/2014/main" id="{4518ACBF-00B8-45F8-A419-72091427E58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016" y="0"/>
            <a:ext cx="12187969" cy="6858000"/>
          </a:xfrm>
          <a:prstGeom prst="rect">
            <a:avLst/>
          </a:prstGeom>
        </p:spPr>
      </p:pic>
      <p:sp>
        <p:nvSpPr>
          <p:cNvPr id="9" name="Rectangle 8">
            <a:extLst>
              <a:ext uri="{FF2B5EF4-FFF2-40B4-BE49-F238E27FC236}">
                <a16:creationId xmlns:a16="http://schemas.microsoft.com/office/drawing/2014/main" id="{3C81CA0E-26A5-4B99-9E26-7A60EFFBA950}"/>
              </a:ext>
            </a:extLst>
          </p:cNvPr>
          <p:cNvSpPr/>
          <p:nvPr userDrawn="1"/>
        </p:nvSpPr>
        <p:spPr bwMode="auto">
          <a:xfrm>
            <a:off x="0" y="5886450"/>
            <a:ext cx="12192000" cy="628650"/>
          </a:xfrm>
          <a:prstGeom prst="rect">
            <a:avLst/>
          </a:prstGeom>
          <a:solidFill>
            <a:srgbClr val="1E1E1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6054471"/>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7127264"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algn="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102509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tx2">
            <a:lumMod val="10000"/>
          </a:schemeClr>
        </a:solidFill>
        <a:effectLst/>
      </p:bgPr>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
        <p:nvSpPr>
          <p:cNvPr id="3" name="TextBox 2">
            <a:extLst>
              <a:ext uri="{FF2B5EF4-FFF2-40B4-BE49-F238E27FC236}">
                <a16:creationId xmlns:a16="http://schemas.microsoft.com/office/drawing/2014/main" id="{48F7DB6A-B14D-47BA-BEDC-C3D5585FA21C}"/>
              </a:ext>
            </a:extLst>
          </p:cNvPr>
          <p:cNvSpPr txBox="1"/>
          <p:nvPr userDrawn="1"/>
        </p:nvSpPr>
        <p:spPr>
          <a:xfrm>
            <a:off x="555625" y="3365967"/>
            <a:ext cx="4161909" cy="307777"/>
          </a:xfrm>
          <a:prstGeom prst="rect">
            <a:avLst/>
          </a:prstGeom>
          <a:noFill/>
        </p:spPr>
        <p:txBody>
          <a:bodyPr wrap="none" lIns="0" tIns="0" rIns="0" bIns="0" rtlCol="0">
            <a:spAutoFit/>
          </a:bodyPr>
          <a:lstStyle/>
          <a:p>
            <a:pPr algn="l"/>
            <a:r>
              <a:rPr lang="en-US" sz="2000">
                <a:gradFill>
                  <a:gsLst>
                    <a:gs pos="2917">
                      <a:schemeClr val="tx1"/>
                    </a:gs>
                    <a:gs pos="30000">
                      <a:schemeClr val="tx1"/>
                    </a:gs>
                  </a:gsLst>
                  <a:lin ang="5400000" scaled="0"/>
                </a:gradFill>
              </a:rPr>
              <a:t>Partners make                      possible</a:t>
            </a:r>
          </a:p>
        </p:txBody>
      </p:sp>
      <p:pic>
        <p:nvPicPr>
          <p:cNvPr id="7" name="Picture 6">
            <a:extLst>
              <a:ext uri="{FF2B5EF4-FFF2-40B4-BE49-F238E27FC236}">
                <a16:creationId xmlns:a16="http://schemas.microsoft.com/office/drawing/2014/main" id="{DAF535F6-D4E9-4B86-A830-35CDC8FA1E7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43107" y="2557830"/>
            <a:ext cx="1409533" cy="2025650"/>
          </a:xfrm>
          <a:prstGeom prst="rect">
            <a:avLst/>
          </a:prstGeom>
        </p:spPr>
      </p:pic>
    </p:spTree>
    <p:extLst>
      <p:ext uri="{BB962C8B-B14F-4D97-AF65-F5344CB8AC3E}">
        <p14:creationId xmlns:p14="http://schemas.microsoft.com/office/powerpoint/2010/main" val="27325749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tx2">
            <a:lumMod val="10000"/>
          </a:schemeClr>
        </a:solidFill>
        <a:effectLst/>
      </p:bgPr>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
        <p:nvSpPr>
          <p:cNvPr id="3" name="TextBox 2">
            <a:extLst>
              <a:ext uri="{FF2B5EF4-FFF2-40B4-BE49-F238E27FC236}">
                <a16:creationId xmlns:a16="http://schemas.microsoft.com/office/drawing/2014/main" id="{48F7DB6A-B14D-47BA-BEDC-C3D5585FA21C}"/>
              </a:ext>
            </a:extLst>
          </p:cNvPr>
          <p:cNvSpPr txBox="1"/>
          <p:nvPr userDrawn="1"/>
        </p:nvSpPr>
        <p:spPr>
          <a:xfrm>
            <a:off x="555625" y="3365967"/>
            <a:ext cx="4161909" cy="307777"/>
          </a:xfrm>
          <a:prstGeom prst="rect">
            <a:avLst/>
          </a:prstGeom>
          <a:noFill/>
        </p:spPr>
        <p:txBody>
          <a:bodyPr wrap="none" lIns="0" tIns="0" rIns="0" bIns="0" rtlCol="0">
            <a:spAutoFit/>
          </a:bodyPr>
          <a:lstStyle/>
          <a:p>
            <a:pPr algn="l"/>
            <a:r>
              <a:rPr lang="en-US" sz="2000">
                <a:gradFill>
                  <a:gsLst>
                    <a:gs pos="2917">
                      <a:schemeClr val="tx1"/>
                    </a:gs>
                    <a:gs pos="30000">
                      <a:schemeClr val="tx1"/>
                    </a:gs>
                  </a:gsLst>
                  <a:lin ang="5400000" scaled="0"/>
                </a:gradFill>
              </a:rPr>
              <a:t>Partners make                      possible</a:t>
            </a:r>
          </a:p>
        </p:txBody>
      </p:sp>
      <p:pic>
        <p:nvPicPr>
          <p:cNvPr id="6" name="Picture 5">
            <a:extLst>
              <a:ext uri="{FF2B5EF4-FFF2-40B4-BE49-F238E27FC236}">
                <a16:creationId xmlns:a16="http://schemas.microsoft.com/office/drawing/2014/main" id="{6DD9535B-14F2-4D6F-B305-63E7F493E60B}"/>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64203" y="2854152"/>
            <a:ext cx="1389214" cy="1438269"/>
          </a:xfrm>
          <a:prstGeom prst="rect">
            <a:avLst/>
          </a:prstGeom>
        </p:spPr>
      </p:pic>
    </p:spTree>
    <p:extLst>
      <p:ext uri="{BB962C8B-B14F-4D97-AF65-F5344CB8AC3E}">
        <p14:creationId xmlns:p14="http://schemas.microsoft.com/office/powerpoint/2010/main" val="413313759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tx2">
            <a:lumMod val="10000"/>
          </a:schemeClr>
        </a:solidFill>
        <a:effectLst/>
      </p:bgPr>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
        <p:nvSpPr>
          <p:cNvPr id="3" name="TextBox 2">
            <a:extLst>
              <a:ext uri="{FF2B5EF4-FFF2-40B4-BE49-F238E27FC236}">
                <a16:creationId xmlns:a16="http://schemas.microsoft.com/office/drawing/2014/main" id="{48F7DB6A-B14D-47BA-BEDC-C3D5585FA21C}"/>
              </a:ext>
            </a:extLst>
          </p:cNvPr>
          <p:cNvSpPr txBox="1"/>
          <p:nvPr userDrawn="1"/>
        </p:nvSpPr>
        <p:spPr>
          <a:xfrm>
            <a:off x="555625" y="3365967"/>
            <a:ext cx="4161909" cy="307777"/>
          </a:xfrm>
          <a:prstGeom prst="rect">
            <a:avLst/>
          </a:prstGeom>
          <a:noFill/>
        </p:spPr>
        <p:txBody>
          <a:bodyPr wrap="none" lIns="0" tIns="0" rIns="0" bIns="0" rtlCol="0">
            <a:spAutoFit/>
          </a:bodyPr>
          <a:lstStyle/>
          <a:p>
            <a:pPr algn="l"/>
            <a:r>
              <a:rPr lang="en-US" sz="2000">
                <a:gradFill>
                  <a:gsLst>
                    <a:gs pos="2917">
                      <a:schemeClr val="tx1"/>
                    </a:gs>
                    <a:gs pos="30000">
                      <a:schemeClr val="tx1"/>
                    </a:gs>
                  </a:gsLst>
                  <a:lin ang="5400000" scaled="0"/>
                </a:gradFill>
              </a:rPr>
              <a:t>Partners make                      possible</a:t>
            </a:r>
          </a:p>
        </p:txBody>
      </p:sp>
      <p:pic>
        <p:nvPicPr>
          <p:cNvPr id="7" name="Picture 6" descr="A close up of a logo&#10;&#10;Description generated with very high confidence">
            <a:extLst>
              <a:ext uri="{FF2B5EF4-FFF2-40B4-BE49-F238E27FC236}">
                <a16:creationId xmlns:a16="http://schemas.microsoft.com/office/drawing/2014/main" id="{A1E690F0-6191-4769-80EE-31F504B6C29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950445" y="3153136"/>
            <a:ext cx="2145789" cy="1355363"/>
          </a:xfrm>
          <a:prstGeom prst="rect">
            <a:avLst/>
          </a:prstGeom>
        </p:spPr>
      </p:pic>
    </p:spTree>
    <p:extLst>
      <p:ext uri="{BB962C8B-B14F-4D97-AF65-F5344CB8AC3E}">
        <p14:creationId xmlns:p14="http://schemas.microsoft.com/office/powerpoint/2010/main" val="306702846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Horizontal">
    <p:spTree>
      <p:nvGrpSpPr>
        <p:cNvPr id="1" name=""/>
        <p:cNvGrpSpPr/>
        <p:nvPr/>
      </p:nvGrpSpPr>
      <p:grpSpPr>
        <a:xfrm>
          <a:off x="0" y="0"/>
          <a:ext cx="0" cy="0"/>
          <a:chOff x="0" y="0"/>
          <a:chExt cx="0" cy="0"/>
        </a:xfrm>
      </p:grpSpPr>
      <p:sp>
        <p:nvSpPr>
          <p:cNvPr id="27" name="Text Placeholder 24">
            <a:extLst>
              <a:ext uri="{FF2B5EF4-FFF2-40B4-BE49-F238E27FC236}">
                <a16:creationId xmlns:a16="http://schemas.microsoft.com/office/drawing/2014/main" id="{CEABE899-10A3-484A-9A5F-6B1D4CB09EA4}"/>
              </a:ext>
            </a:extLst>
          </p:cNvPr>
          <p:cNvSpPr>
            <a:spLocks noGrp="1"/>
          </p:cNvSpPr>
          <p:nvPr>
            <p:ph type="body" sz="quarter" idx="10"/>
          </p:nvPr>
        </p:nvSpPr>
        <p:spPr>
          <a:xfrm>
            <a:off x="3268758" y="3055257"/>
            <a:ext cx="8643841" cy="1235229"/>
          </a:xfrm>
          <a:prstGeom prst="rect">
            <a:avLst/>
          </a:prstGeom>
        </p:spPr>
        <p:txBody>
          <a:bodyPr lIns="0" tIns="0" rIns="0" bIns="0" anchor="b" anchorCtr="0"/>
          <a:lstStyle>
            <a:lvl1pPr marL="0" indent="0">
              <a:lnSpc>
                <a:spcPct val="100000"/>
              </a:lnSpc>
              <a:buNone/>
              <a:defRPr sz="1800" b="0" i="0">
                <a:latin typeface="Segoe UI" panose="020B0502040204020203" pitchFamily="34" charset="0"/>
                <a:cs typeface="Segoe UI" panose="020B0502040204020203" pitchFamily="34" charset="0"/>
              </a:defRPr>
            </a:lvl1pPr>
          </a:lstStyle>
          <a:p>
            <a:pPr lvl="0"/>
            <a:endParaRPr lang="en-US"/>
          </a:p>
        </p:txBody>
      </p:sp>
      <p:sp>
        <p:nvSpPr>
          <p:cNvPr id="28" name="Text Placeholder 28">
            <a:extLst>
              <a:ext uri="{FF2B5EF4-FFF2-40B4-BE49-F238E27FC236}">
                <a16:creationId xmlns:a16="http://schemas.microsoft.com/office/drawing/2014/main" id="{E03D0DEC-BC71-A445-A3E5-9B83B80381D9}"/>
              </a:ext>
            </a:extLst>
          </p:cNvPr>
          <p:cNvSpPr>
            <a:spLocks noGrp="1"/>
          </p:cNvSpPr>
          <p:nvPr>
            <p:ph type="body" sz="quarter" idx="12"/>
          </p:nvPr>
        </p:nvSpPr>
        <p:spPr>
          <a:xfrm>
            <a:off x="3268758" y="5162439"/>
            <a:ext cx="2560320" cy="1470009"/>
          </a:xfrm>
          <a:prstGeom prst="rect">
            <a:avLst/>
          </a:prstGeom>
        </p:spPr>
        <p:txBody>
          <a:bodyPr lIns="0" tIns="0" rIns="0" bIns="0"/>
          <a:lstStyle>
            <a:lvl1pPr marL="0" indent="0">
              <a:lnSpc>
                <a:spcPct val="100000"/>
              </a:lnSpc>
              <a:buNone/>
              <a:defRPr sz="1300" b="0" i="0">
                <a:latin typeface="Segoe UI Semilight" panose="020B0402040204020203" pitchFamily="34" charset="0"/>
                <a:cs typeface="Segoe UI Semilight" panose="020B0402040204020203" pitchFamily="34" charset="0"/>
              </a:defRPr>
            </a:lvl1pPr>
          </a:lstStyle>
          <a:p>
            <a:pPr lvl="0"/>
            <a:endParaRPr lang="en-US"/>
          </a:p>
        </p:txBody>
      </p:sp>
      <p:sp>
        <p:nvSpPr>
          <p:cNvPr id="37" name="Text Placeholder 24">
            <a:extLst>
              <a:ext uri="{FF2B5EF4-FFF2-40B4-BE49-F238E27FC236}">
                <a16:creationId xmlns:a16="http://schemas.microsoft.com/office/drawing/2014/main" id="{F5AC1971-A820-D44B-949E-127EE4381960}"/>
              </a:ext>
            </a:extLst>
          </p:cNvPr>
          <p:cNvSpPr>
            <a:spLocks noGrp="1"/>
          </p:cNvSpPr>
          <p:nvPr>
            <p:ph type="body" sz="quarter" idx="11"/>
          </p:nvPr>
        </p:nvSpPr>
        <p:spPr>
          <a:xfrm>
            <a:off x="3268757" y="4423180"/>
            <a:ext cx="8643841" cy="158979"/>
          </a:xfrm>
          <a:prstGeom prst="rect">
            <a:avLst/>
          </a:prstGeom>
        </p:spPr>
        <p:txBody>
          <a:bodyPr lIns="0" tIns="0" rIns="0" bIns="0"/>
          <a:lstStyle>
            <a:lvl1pPr marL="0" indent="0">
              <a:buNone/>
              <a:defRPr sz="1000" b="0" i="0">
                <a:solidFill>
                  <a:schemeClr val="bg1">
                    <a:lumMod val="50000"/>
                  </a:schemeClr>
                </a:solidFill>
                <a:latin typeface="Segoe UI Semilight" panose="020B0402040204020203" pitchFamily="34" charset="0"/>
                <a:cs typeface="Segoe UI Semilight" panose="020B0402040204020203" pitchFamily="34" charset="0"/>
              </a:defRPr>
            </a:lvl1pPr>
          </a:lstStyle>
          <a:p>
            <a:pPr lvl="0"/>
            <a:endParaRPr lang="en-US"/>
          </a:p>
        </p:txBody>
      </p:sp>
      <p:sp>
        <p:nvSpPr>
          <p:cNvPr id="43" name="Text Placeholder 28">
            <a:extLst>
              <a:ext uri="{FF2B5EF4-FFF2-40B4-BE49-F238E27FC236}">
                <a16:creationId xmlns:a16="http://schemas.microsoft.com/office/drawing/2014/main" id="{847B54F4-C98A-7F4F-8633-A67212D37E3D}"/>
              </a:ext>
            </a:extLst>
          </p:cNvPr>
          <p:cNvSpPr>
            <a:spLocks noGrp="1"/>
          </p:cNvSpPr>
          <p:nvPr>
            <p:ph type="body" sz="quarter" idx="21"/>
          </p:nvPr>
        </p:nvSpPr>
        <p:spPr>
          <a:xfrm>
            <a:off x="6135862" y="5162439"/>
            <a:ext cx="2560320" cy="1470009"/>
          </a:xfrm>
          <a:prstGeom prst="rect">
            <a:avLst/>
          </a:prstGeom>
        </p:spPr>
        <p:txBody>
          <a:bodyPr lIns="0" tIns="0" rIns="0" bIns="0"/>
          <a:lstStyle>
            <a:lvl1pPr marL="0" indent="0">
              <a:lnSpc>
                <a:spcPct val="100000"/>
              </a:lnSpc>
              <a:buNone/>
              <a:defRPr sz="1300" b="0" i="0">
                <a:latin typeface="Segoe UI Semilight" panose="020B0402040204020203" pitchFamily="34" charset="0"/>
                <a:cs typeface="Segoe UI Semilight" panose="020B0402040204020203" pitchFamily="34" charset="0"/>
              </a:defRPr>
            </a:lvl1pPr>
          </a:lstStyle>
          <a:p>
            <a:pPr lvl="0"/>
            <a:endParaRPr lang="en-US"/>
          </a:p>
        </p:txBody>
      </p:sp>
      <p:sp>
        <p:nvSpPr>
          <p:cNvPr id="45" name="Text Placeholder 28">
            <a:extLst>
              <a:ext uri="{FF2B5EF4-FFF2-40B4-BE49-F238E27FC236}">
                <a16:creationId xmlns:a16="http://schemas.microsoft.com/office/drawing/2014/main" id="{817B977B-57E9-154C-AA12-E0B3A70688DF}"/>
              </a:ext>
            </a:extLst>
          </p:cNvPr>
          <p:cNvSpPr>
            <a:spLocks noGrp="1"/>
          </p:cNvSpPr>
          <p:nvPr>
            <p:ph type="body" sz="quarter" idx="22"/>
          </p:nvPr>
        </p:nvSpPr>
        <p:spPr>
          <a:xfrm>
            <a:off x="8926612" y="5162439"/>
            <a:ext cx="3017520" cy="1470009"/>
          </a:xfrm>
          <a:prstGeom prst="rect">
            <a:avLst/>
          </a:prstGeom>
        </p:spPr>
        <p:txBody>
          <a:bodyPr lIns="0" tIns="0" rIns="0" bIns="0"/>
          <a:lstStyle>
            <a:lvl1pPr marL="0" indent="0">
              <a:lnSpc>
                <a:spcPct val="100000"/>
              </a:lnSpc>
              <a:buNone/>
              <a:defRPr sz="1300" b="0" i="0">
                <a:latin typeface="Segoe UI Semilight" panose="020B0402040204020203" pitchFamily="34" charset="0"/>
                <a:cs typeface="Segoe UI Semilight" panose="020B0402040204020203" pitchFamily="34" charset="0"/>
              </a:defRPr>
            </a:lvl1pPr>
          </a:lstStyle>
          <a:p>
            <a:pPr lvl="0"/>
            <a:endParaRPr lang="en-US"/>
          </a:p>
        </p:txBody>
      </p:sp>
      <p:sp>
        <p:nvSpPr>
          <p:cNvPr id="5" name="Picture Placeholder 4">
            <a:extLst>
              <a:ext uri="{FF2B5EF4-FFF2-40B4-BE49-F238E27FC236}">
                <a16:creationId xmlns:a16="http://schemas.microsoft.com/office/drawing/2014/main" id="{3D70BBFF-3B0B-644F-878A-E178AF5B45E4}"/>
              </a:ext>
            </a:extLst>
          </p:cNvPr>
          <p:cNvSpPr>
            <a:spLocks noGrp="1" noChangeAspect="1"/>
          </p:cNvSpPr>
          <p:nvPr>
            <p:ph type="pic" sz="quarter" idx="23" hasCustomPrompt="1"/>
          </p:nvPr>
        </p:nvSpPr>
        <p:spPr>
          <a:xfrm>
            <a:off x="401737" y="436245"/>
            <a:ext cx="2103120" cy="2103120"/>
          </a:xfrm>
          <a:prstGeom prst="rect">
            <a:avLst/>
          </a:prstGeom>
        </p:spPr>
        <p:txBody>
          <a:bodyPr/>
          <a:lstStyle>
            <a:lvl1pPr marL="0" indent="0">
              <a:buNone/>
              <a:defRPr/>
            </a:lvl1pPr>
          </a:lstStyle>
          <a:p>
            <a:r>
              <a:rPr lang="en-US"/>
              <a:t>Logo</a:t>
            </a:r>
          </a:p>
        </p:txBody>
      </p:sp>
      <p:sp>
        <p:nvSpPr>
          <p:cNvPr id="24" name="Picture Placeholder 6">
            <a:extLst>
              <a:ext uri="{FF2B5EF4-FFF2-40B4-BE49-F238E27FC236}">
                <a16:creationId xmlns:a16="http://schemas.microsoft.com/office/drawing/2014/main" id="{3C57D4FA-1216-4944-BBF6-C83155F9ED20}"/>
              </a:ext>
            </a:extLst>
          </p:cNvPr>
          <p:cNvSpPr>
            <a:spLocks noGrp="1" noChangeAspect="1"/>
          </p:cNvSpPr>
          <p:nvPr>
            <p:ph type="pic" sz="quarter" idx="24" hasCustomPrompt="1"/>
          </p:nvPr>
        </p:nvSpPr>
        <p:spPr>
          <a:xfrm>
            <a:off x="2960688" y="0"/>
            <a:ext cx="9235440" cy="3055257"/>
          </a:xfrm>
          <a:prstGeom prst="rect">
            <a:avLst/>
          </a:prstGeom>
        </p:spPr>
        <p:txBody>
          <a:bodyPr/>
          <a:lstStyle>
            <a:lvl1pPr marL="0" indent="0">
              <a:buNone/>
              <a:defRPr/>
            </a:lvl1pPr>
          </a:lstStyle>
          <a:p>
            <a:r>
              <a:rPr lang="en-US"/>
              <a:t>Horizontal banner image</a:t>
            </a:r>
          </a:p>
        </p:txBody>
      </p:sp>
      <p:sp>
        <p:nvSpPr>
          <p:cNvPr id="17" name="Text Placeholder 44">
            <a:extLst>
              <a:ext uri="{FF2B5EF4-FFF2-40B4-BE49-F238E27FC236}">
                <a16:creationId xmlns:a16="http://schemas.microsoft.com/office/drawing/2014/main" id="{7EE6957E-64E7-4044-BFE8-2BF3980E5126}"/>
              </a:ext>
            </a:extLst>
          </p:cNvPr>
          <p:cNvSpPr>
            <a:spLocks noGrp="1"/>
          </p:cNvSpPr>
          <p:nvPr>
            <p:ph type="body" sz="quarter" idx="18"/>
          </p:nvPr>
        </p:nvSpPr>
        <p:spPr>
          <a:xfrm>
            <a:off x="310297" y="3596575"/>
            <a:ext cx="2286000" cy="2397826"/>
          </a:xfrm>
          <a:prstGeom prst="rect">
            <a:avLst/>
          </a:prstGeom>
        </p:spPr>
        <p:txBody>
          <a:bodyPr lIns="0" tIns="0" rIns="0" bIns="0" anchor="b" anchorCtr="0"/>
          <a:lstStyle>
            <a:lvl1pPr marL="0" indent="0">
              <a:lnSpc>
                <a:spcPct val="100000"/>
              </a:lnSpc>
              <a:buNone/>
              <a:defRPr sz="1000" b="1" i="0">
                <a:solidFill>
                  <a:schemeClr val="bg1">
                    <a:lumMod val="50000"/>
                  </a:schemeClr>
                </a:solidFill>
                <a:latin typeface="Segoe UI Semibold" panose="020B0502040204020203" pitchFamily="34" charset="0"/>
                <a:cs typeface="Segoe UI Semibold" panose="020B0502040204020203" pitchFamily="34" charset="0"/>
              </a:defRPr>
            </a:lvl1pPr>
          </a:lstStyle>
          <a:p>
            <a:pPr lvl="0"/>
            <a:endParaRPr lang="en-US"/>
          </a:p>
        </p:txBody>
      </p:sp>
    </p:spTree>
    <p:extLst>
      <p:ext uri="{BB962C8B-B14F-4D97-AF65-F5344CB8AC3E}">
        <p14:creationId xmlns:p14="http://schemas.microsoft.com/office/powerpoint/2010/main" val="13888524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1FB3E690-F430-494C-B3C5-CB48BB58825D}"/>
              </a:ext>
            </a:extLst>
          </p:cNvPr>
          <p:cNvSpPr>
            <a:spLocks noGrp="1"/>
          </p:cNvSpPr>
          <p:nvPr>
            <p:ph type="body" sz="quarter" idx="13" hasCustomPrompt="1"/>
          </p:nvPr>
        </p:nvSpPr>
        <p:spPr>
          <a:xfrm>
            <a:off x="584200" y="5080000"/>
            <a:ext cx="9144000" cy="215444"/>
          </a:xfrm>
          <a:noFill/>
        </p:spPr>
        <p:txBody>
          <a:bodyPr wrap="square" lIns="0" tIns="0" rIns="0" bIns="0">
            <a:spAutoFit/>
          </a:bodyPr>
          <a:lstStyle>
            <a:lvl1pPr marL="0" indent="0">
              <a:spcBef>
                <a:spcPts val="0"/>
              </a:spcBef>
              <a:buNone/>
              <a:defRPr sz="1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Date</a:t>
            </a:r>
          </a:p>
        </p:txBody>
      </p:sp>
    </p:spTree>
    <p:extLst>
      <p:ext uri="{BB962C8B-B14F-4D97-AF65-F5344CB8AC3E}">
        <p14:creationId xmlns:p14="http://schemas.microsoft.com/office/powerpoint/2010/main" val="3491799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3456197"/>
      </p:ext>
    </p:extLst>
  </p:cSld>
  <p:clrMapOvr>
    <a:masterClrMapping/>
  </p:clrMapOvr>
  <p:transition>
    <p:fade/>
  </p:transition>
  <p:extLst>
    <p:ext uri="{DCECCB84-F9BA-43D5-87BE-67443E8EF086}">
      <p15:sldGuideLst xmlns:p15="http://schemas.microsoft.com/office/powerpoint/2012/main">
        <p15:guide id="5"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6390" y="1560748"/>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2">
            <a:extLst>
              <a:ext uri="{FF2B5EF4-FFF2-40B4-BE49-F238E27FC236}">
                <a16:creationId xmlns:a16="http://schemas.microsoft.com/office/drawing/2014/main" id="{E32A7265-72F6-4889-8F49-ACE52D05E59E}"/>
              </a:ext>
            </a:extLst>
          </p:cNvPr>
          <p:cNvSpPr>
            <a:spLocks noGrp="1"/>
          </p:cNvSpPr>
          <p:nvPr>
            <p:ph type="title"/>
          </p:nvPr>
        </p:nvSpPr>
        <p:spPr>
          <a:xfrm>
            <a:off x="588263" y="457200"/>
            <a:ext cx="11018520" cy="553998"/>
          </a:xfrm>
        </p:spPr>
        <p:txBody>
          <a:bodyPr/>
          <a:lstStyle/>
          <a:p>
            <a:endParaRPr lang="en-US"/>
          </a:p>
        </p:txBody>
      </p:sp>
    </p:spTree>
    <p:extLst>
      <p:ext uri="{BB962C8B-B14F-4D97-AF65-F5344CB8AC3E}">
        <p14:creationId xmlns:p14="http://schemas.microsoft.com/office/powerpoint/2010/main" val="855531904"/>
      </p:ext>
    </p:extLst>
  </p:cSld>
  <p:clrMapOvr>
    <a:masterClrMapping/>
  </p:clrMapOvr>
  <p:transition>
    <p:fade/>
  </p:transition>
  <p:extLst>
    <p:ext uri="{DCECCB84-F9BA-43D5-87BE-67443E8EF086}">
      <p15:sldGuideLst xmlns:p15="http://schemas.microsoft.com/office/powerpoint/2012/main">
        <p15:guide id="2" orient="horz" pos="905">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81790361"/>
      </p:ext>
    </p:extLst>
  </p:cSld>
  <p:clrMapOvr>
    <a:masterClrMapping/>
  </p:clrMapOvr>
  <p:transition>
    <p:fade/>
  </p:transition>
  <p:extLst>
    <p:ext uri="{DCECCB84-F9BA-43D5-87BE-67443E8EF086}">
      <p15:sldGuideLst xmlns:p15="http://schemas.microsoft.com/office/powerpoint/2012/main">
        <p15:guide id="3" orient="horz" pos="90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3452930" cy="4833938"/>
          </a:xfrm>
        </p:spPr>
        <p:txBody>
          <a:bodyPr>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4364038" y="1435100"/>
            <a:ext cx="3458188" cy="4833938"/>
          </a:xfrm>
        </p:spPr>
        <p:txBody>
          <a:bodyPr>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8">
            <a:extLst>
              <a:ext uri="{FF2B5EF4-FFF2-40B4-BE49-F238E27FC236}">
                <a16:creationId xmlns:a16="http://schemas.microsoft.com/office/drawing/2014/main" id="{76E53675-E7CE-4207-B88E-50ECDC9A19FB}"/>
              </a:ext>
            </a:extLst>
          </p:cNvPr>
          <p:cNvSpPr>
            <a:spLocks noGrp="1"/>
          </p:cNvSpPr>
          <p:nvPr>
            <p:ph sz="quarter" idx="14"/>
          </p:nvPr>
        </p:nvSpPr>
        <p:spPr>
          <a:xfrm>
            <a:off x="8148595" y="1435100"/>
            <a:ext cx="3458188" cy="4833938"/>
          </a:xfrm>
        </p:spPr>
        <p:txBody>
          <a:bodyPr>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56992250"/>
      </p:ext>
    </p:extLst>
  </p:cSld>
  <p:clrMapOvr>
    <a:masterClrMapping/>
  </p:clrMapOvr>
  <p:transition>
    <p:fade/>
  </p:transition>
  <p:extLst>
    <p:ext uri="{DCECCB84-F9BA-43D5-87BE-67443E8EF086}">
      <p15:sldGuideLst xmlns:p15="http://schemas.microsoft.com/office/powerpoint/2012/main">
        <p15:guide id="3"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27179733"/>
      </p:ext>
    </p:extLst>
  </p:cSld>
  <p:clrMapOvr>
    <a:masterClrMapping/>
  </p:clrMapOvr>
  <p:transition>
    <p:fade/>
  </p:transition>
  <p:extLst>
    <p:ext uri="{DCECCB84-F9BA-43D5-87BE-67443E8EF086}">
      <p15:sldGuideLst xmlns:p15="http://schemas.microsoft.com/office/powerpoint/2012/main">
        <p15:guide id="3"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1.emf"/><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9" cstate="screen">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2932561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1272">
          <p15:clr>
            <a:srgbClr val="C35E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31.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sv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5.png"/></Relationships>
</file>

<file path=ppt/slides/_rels/slide10.xml.rels><?xml version="1.0" encoding="UTF-8" standalone="yes"?>
<Relationships xmlns="http://schemas.openxmlformats.org/package/2006/relationships"><Relationship Id="rId8" Type="http://schemas.openxmlformats.org/officeDocument/2006/relationships/image" Target="../media/image51.png"/><Relationship Id="rId13" Type="http://schemas.openxmlformats.org/officeDocument/2006/relationships/image" Target="../media/image54.png"/><Relationship Id="rId3" Type="http://schemas.openxmlformats.org/officeDocument/2006/relationships/image" Target="../media/image49.png"/><Relationship Id="rId7" Type="http://schemas.openxmlformats.org/officeDocument/2006/relationships/image" Target="../media/image23.png"/><Relationship Id="rId12" Type="http://schemas.openxmlformats.org/officeDocument/2006/relationships/image" Target="../media/image24.png"/><Relationship Id="rId17" Type="http://schemas.openxmlformats.org/officeDocument/2006/relationships/image" Target="../media/image31.svg"/><Relationship Id="rId2" Type="http://schemas.openxmlformats.org/officeDocument/2006/relationships/image" Target="../media/image20.png"/><Relationship Id="rId16" Type="http://schemas.openxmlformats.org/officeDocument/2006/relationships/image" Target="../media/image30.png"/><Relationship Id="rId1" Type="http://schemas.openxmlformats.org/officeDocument/2006/relationships/slideLayout" Target="../slideLayouts/slideLayout37.xml"/><Relationship Id="rId6" Type="http://schemas.openxmlformats.org/officeDocument/2006/relationships/image" Target="../media/image50.png"/><Relationship Id="rId11" Type="http://schemas.openxmlformats.org/officeDocument/2006/relationships/image" Target="../media/image53.png"/><Relationship Id="rId5" Type="http://schemas.openxmlformats.org/officeDocument/2006/relationships/image" Target="../media/image22.png"/><Relationship Id="rId15" Type="http://schemas.openxmlformats.org/officeDocument/2006/relationships/image" Target="../media/image55.png"/><Relationship Id="rId10" Type="http://schemas.openxmlformats.org/officeDocument/2006/relationships/image" Target="../media/image45.png"/><Relationship Id="rId4" Type="http://schemas.openxmlformats.org/officeDocument/2006/relationships/image" Target="../media/image21.png"/><Relationship Id="rId9" Type="http://schemas.openxmlformats.org/officeDocument/2006/relationships/image" Target="../media/image52.png"/><Relationship Id="rId14" Type="http://schemas.openxmlformats.org/officeDocument/2006/relationships/image" Target="../media/image47.png"/></Relationships>
</file>

<file path=ppt/slides/_rels/slide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9.png"/><Relationship Id="rId3" Type="http://schemas.openxmlformats.org/officeDocument/2006/relationships/image" Target="../media/image26.png"/><Relationship Id="rId7" Type="http://schemas.openxmlformats.org/officeDocument/2006/relationships/image" Target="../media/image16.svg"/><Relationship Id="rId12"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37.xml"/><Relationship Id="rId6" Type="http://schemas.openxmlformats.org/officeDocument/2006/relationships/image" Target="../media/image15.png"/><Relationship Id="rId11" Type="http://schemas.openxmlformats.org/officeDocument/2006/relationships/image" Target="../media/image23.png"/><Relationship Id="rId5" Type="http://schemas.openxmlformats.org/officeDocument/2006/relationships/image" Target="../media/image19.png"/><Relationship Id="rId10" Type="http://schemas.openxmlformats.org/officeDocument/2006/relationships/image" Target="../media/image28.svg"/><Relationship Id="rId4" Type="http://schemas.openxmlformats.org/officeDocument/2006/relationships/image" Target="../media/image18.png"/><Relationship Id="rId9" Type="http://schemas.openxmlformats.org/officeDocument/2006/relationships/image" Target="../media/image27.png"/></Relationships>
</file>

<file path=ppt/slides/_rels/slide3.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9.png"/><Relationship Id="rId18" Type="http://schemas.openxmlformats.org/officeDocument/2006/relationships/image" Target="../media/image34.svg"/><Relationship Id="rId3" Type="http://schemas.openxmlformats.org/officeDocument/2006/relationships/image" Target="../media/image26.png"/><Relationship Id="rId7" Type="http://schemas.openxmlformats.org/officeDocument/2006/relationships/image" Target="../media/image16.svg"/><Relationship Id="rId12" Type="http://schemas.openxmlformats.org/officeDocument/2006/relationships/image" Target="../media/image24.png"/><Relationship Id="rId17" Type="http://schemas.openxmlformats.org/officeDocument/2006/relationships/image" Target="../media/image33.png"/><Relationship Id="rId2" Type="http://schemas.openxmlformats.org/officeDocument/2006/relationships/notesSlide" Target="../notesSlides/notesSlide3.xml"/><Relationship Id="rId16" Type="http://schemas.openxmlformats.org/officeDocument/2006/relationships/image" Target="../media/image32.png"/><Relationship Id="rId1" Type="http://schemas.openxmlformats.org/officeDocument/2006/relationships/slideLayout" Target="../slideLayouts/slideLayout37.xml"/><Relationship Id="rId6" Type="http://schemas.openxmlformats.org/officeDocument/2006/relationships/image" Target="../media/image15.png"/><Relationship Id="rId11" Type="http://schemas.openxmlformats.org/officeDocument/2006/relationships/image" Target="../media/image23.png"/><Relationship Id="rId5" Type="http://schemas.openxmlformats.org/officeDocument/2006/relationships/image" Target="../media/image19.png"/><Relationship Id="rId15" Type="http://schemas.openxmlformats.org/officeDocument/2006/relationships/image" Target="../media/image31.svg"/><Relationship Id="rId10" Type="http://schemas.openxmlformats.org/officeDocument/2006/relationships/image" Target="../media/image28.svg"/><Relationship Id="rId4" Type="http://schemas.openxmlformats.org/officeDocument/2006/relationships/image" Target="../media/image18.png"/><Relationship Id="rId9" Type="http://schemas.openxmlformats.org/officeDocument/2006/relationships/image" Target="../media/image27.png"/><Relationship Id="rId14" Type="http://schemas.openxmlformats.org/officeDocument/2006/relationships/image" Target="../media/image30.png"/></Relationships>
</file>

<file path=ppt/slides/_rels/slide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35.png"/><Relationship Id="rId7" Type="http://schemas.openxmlformats.org/officeDocument/2006/relationships/image" Target="../media/image16.svg"/><Relationship Id="rId2" Type="http://schemas.openxmlformats.org/officeDocument/2006/relationships/notesSlide" Target="../notesSlides/notesSlide4.xml"/><Relationship Id="rId1" Type="http://schemas.openxmlformats.org/officeDocument/2006/relationships/slideLayout" Target="../slideLayouts/slideLayout37.xml"/><Relationship Id="rId6" Type="http://schemas.openxmlformats.org/officeDocument/2006/relationships/image" Target="../media/image15.png"/><Relationship Id="rId5" Type="http://schemas.openxmlformats.org/officeDocument/2006/relationships/image" Target="../media/image18.png"/><Relationship Id="rId10" Type="http://schemas.openxmlformats.org/officeDocument/2006/relationships/image" Target="../media/image29.png"/><Relationship Id="rId4" Type="http://schemas.openxmlformats.org/officeDocument/2006/relationships/image" Target="../media/image36.png"/><Relationship Id="rId9" Type="http://schemas.openxmlformats.org/officeDocument/2006/relationships/image" Target="../media/image37.pn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35.png"/><Relationship Id="rId7" Type="http://schemas.openxmlformats.org/officeDocument/2006/relationships/image" Target="../media/image16.svg"/><Relationship Id="rId12"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37.xml"/><Relationship Id="rId6" Type="http://schemas.openxmlformats.org/officeDocument/2006/relationships/image" Target="../media/image15.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38.png"/><Relationship Id="rId4" Type="http://schemas.openxmlformats.org/officeDocument/2006/relationships/image" Target="../media/image36.png"/><Relationship Id="rId9" Type="http://schemas.openxmlformats.org/officeDocument/2006/relationships/image" Target="../media/image37.pn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35.png"/><Relationship Id="rId7" Type="http://schemas.openxmlformats.org/officeDocument/2006/relationships/image" Target="../media/image16.svg"/><Relationship Id="rId12"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37.xml"/><Relationship Id="rId6" Type="http://schemas.openxmlformats.org/officeDocument/2006/relationships/image" Target="../media/image15.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38.png"/><Relationship Id="rId4" Type="http://schemas.openxmlformats.org/officeDocument/2006/relationships/image" Target="../media/image36.png"/><Relationship Id="rId9" Type="http://schemas.openxmlformats.org/officeDocument/2006/relationships/image" Target="../media/image37.pn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35.png"/><Relationship Id="rId7"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37.xml"/><Relationship Id="rId6" Type="http://schemas.openxmlformats.org/officeDocument/2006/relationships/image" Target="../media/image16.svg"/><Relationship Id="rId11" Type="http://schemas.openxmlformats.org/officeDocument/2006/relationships/image" Target="../media/image40.png"/><Relationship Id="rId5" Type="http://schemas.openxmlformats.org/officeDocument/2006/relationships/image" Target="../media/image15.png"/><Relationship Id="rId10" Type="http://schemas.openxmlformats.org/officeDocument/2006/relationships/image" Target="../media/image29.png"/><Relationship Id="rId4" Type="http://schemas.openxmlformats.org/officeDocument/2006/relationships/image" Target="../media/image36.png"/><Relationship Id="rId9" Type="http://schemas.openxmlformats.org/officeDocument/2006/relationships/image" Target="../media/image39.png"/></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35.png"/><Relationship Id="rId7"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37.xml"/><Relationship Id="rId6" Type="http://schemas.openxmlformats.org/officeDocument/2006/relationships/image" Target="../media/image16.svg"/><Relationship Id="rId11" Type="http://schemas.openxmlformats.org/officeDocument/2006/relationships/image" Target="../media/image29.png"/><Relationship Id="rId5" Type="http://schemas.openxmlformats.org/officeDocument/2006/relationships/image" Target="../media/image15.png"/><Relationship Id="rId10" Type="http://schemas.openxmlformats.org/officeDocument/2006/relationships/image" Target="../media/image41.png"/><Relationship Id="rId4" Type="http://schemas.openxmlformats.org/officeDocument/2006/relationships/image" Target="../media/image36.png"/><Relationship Id="rId9" Type="http://schemas.openxmlformats.org/officeDocument/2006/relationships/image" Target="../media/image39.png"/></Relationships>
</file>

<file path=ppt/slides/_rels/slide9.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18.png"/><Relationship Id="rId7" Type="http://schemas.openxmlformats.org/officeDocument/2006/relationships/image" Target="../media/image45.png"/><Relationship Id="rId2" Type="http://schemas.openxmlformats.org/officeDocument/2006/relationships/notesSlide" Target="../notesSlides/notesSlide9.xml"/><Relationship Id="rId1" Type="http://schemas.openxmlformats.org/officeDocument/2006/relationships/slideLayout" Target="../slideLayouts/slideLayout37.xml"/><Relationship Id="rId6" Type="http://schemas.openxmlformats.org/officeDocument/2006/relationships/image" Target="../media/image44.svg"/><Relationship Id="rId11" Type="http://schemas.openxmlformats.org/officeDocument/2006/relationships/image" Target="../media/image29.png"/><Relationship Id="rId5" Type="http://schemas.openxmlformats.org/officeDocument/2006/relationships/image" Target="../media/image43.png"/><Relationship Id="rId10" Type="http://schemas.openxmlformats.org/officeDocument/2006/relationships/image" Target="../media/image48.png"/><Relationship Id="rId4" Type="http://schemas.openxmlformats.org/officeDocument/2006/relationships/image" Target="../media/image42.png"/><Relationship Id="rId9" Type="http://schemas.openxmlformats.org/officeDocument/2006/relationships/image" Target="../media/image4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3198A01D-A233-441A-8705-2B84445D662F}"/>
              </a:ext>
            </a:extLst>
          </p:cNvPr>
          <p:cNvSpPr/>
          <p:nvPr/>
        </p:nvSpPr>
        <p:spPr bwMode="auto">
          <a:xfrm>
            <a:off x="4299712" y="3968122"/>
            <a:ext cx="5066766" cy="2331291"/>
          </a:xfrm>
          <a:prstGeom prst="rect">
            <a:avLst/>
          </a:prstGeom>
          <a:solidFill>
            <a:srgbClr val="D4E2F2"/>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LID4096" sz="2000" err="1">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a:extLst>
              <a:ext uri="{FF2B5EF4-FFF2-40B4-BE49-F238E27FC236}">
                <a16:creationId xmlns:a16="http://schemas.microsoft.com/office/drawing/2014/main" id="{BF128528-5829-49DA-958C-EAFB97918B15}"/>
              </a:ext>
            </a:extLst>
          </p:cNvPr>
          <p:cNvSpPr/>
          <p:nvPr/>
        </p:nvSpPr>
        <p:spPr bwMode="auto">
          <a:xfrm>
            <a:off x="4171817" y="3815722"/>
            <a:ext cx="5066766" cy="2331291"/>
          </a:xfrm>
          <a:prstGeom prst="rect">
            <a:avLst/>
          </a:prstGeom>
          <a:solidFill>
            <a:srgbClr val="D4E2F2"/>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LID4096" sz="2000" err="1">
              <a:gradFill>
                <a:gsLst>
                  <a:gs pos="0">
                    <a:srgbClr val="FFFFFF"/>
                  </a:gs>
                  <a:gs pos="100000">
                    <a:srgbClr val="FFFFFF"/>
                  </a:gs>
                </a:gsLst>
                <a:lin ang="5400000" scaled="0"/>
              </a:gradFill>
              <a:ea typeface="Segoe UI" pitchFamily="34" charset="0"/>
              <a:cs typeface="Segoe UI" pitchFamily="34" charset="0"/>
            </a:endParaRPr>
          </a:p>
        </p:txBody>
      </p:sp>
      <p:pic>
        <p:nvPicPr>
          <p:cNvPr id="25" name="Picture 24">
            <a:extLst>
              <a:ext uri="{FF2B5EF4-FFF2-40B4-BE49-F238E27FC236}">
                <a16:creationId xmlns:a16="http://schemas.microsoft.com/office/drawing/2014/main" id="{93C523F7-8FD3-4D01-B15D-B5222BD81A0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27017" y="723510"/>
            <a:ext cx="2111402" cy="2111402"/>
          </a:xfrm>
          <a:prstGeom prst="rect">
            <a:avLst/>
          </a:prstGeom>
          <a:solidFill>
            <a:schemeClr val="bg1"/>
          </a:solidFill>
        </p:spPr>
      </p:pic>
      <p:pic>
        <p:nvPicPr>
          <p:cNvPr id="27" name="Graphic 26" descr="Wireless with solid fill">
            <a:extLst>
              <a:ext uri="{FF2B5EF4-FFF2-40B4-BE49-F238E27FC236}">
                <a16:creationId xmlns:a16="http://schemas.microsoft.com/office/drawing/2014/main" id="{32C7A6C1-1765-4D69-8E62-450AC0AB45AF}"/>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rot="13417756">
            <a:off x="941336" y="2848973"/>
            <a:ext cx="969345" cy="969345"/>
          </a:xfrm>
          <a:prstGeom prst="rect">
            <a:avLst/>
          </a:prstGeom>
        </p:spPr>
      </p:pic>
      <p:pic>
        <p:nvPicPr>
          <p:cNvPr id="29" name="Picture 28">
            <a:extLst>
              <a:ext uri="{FF2B5EF4-FFF2-40B4-BE49-F238E27FC236}">
                <a16:creationId xmlns:a16="http://schemas.microsoft.com/office/drawing/2014/main" id="{77458B54-7714-4CF4-97DD-E0F1015B0047}"/>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306875" y="410360"/>
            <a:ext cx="1618951" cy="1144033"/>
          </a:xfrm>
          <a:prstGeom prst="rect">
            <a:avLst/>
          </a:prstGeom>
        </p:spPr>
      </p:pic>
      <p:sp>
        <p:nvSpPr>
          <p:cNvPr id="49" name="Freeform: Shape 48">
            <a:extLst>
              <a:ext uri="{FF2B5EF4-FFF2-40B4-BE49-F238E27FC236}">
                <a16:creationId xmlns:a16="http://schemas.microsoft.com/office/drawing/2014/main" id="{E61A7903-4ABC-4E23-95DC-43BE073DA10D}"/>
              </a:ext>
            </a:extLst>
          </p:cNvPr>
          <p:cNvSpPr/>
          <p:nvPr/>
        </p:nvSpPr>
        <p:spPr>
          <a:xfrm>
            <a:off x="4133028" y="86894"/>
            <a:ext cx="6198910" cy="3037444"/>
          </a:xfrm>
          <a:custGeom>
            <a:avLst/>
            <a:gdLst>
              <a:gd name="connsiteX0" fmla="*/ 2737076 w 6619870"/>
              <a:gd name="connsiteY0" fmla="*/ 0 h 3336474"/>
              <a:gd name="connsiteX1" fmla="*/ 4120405 w 6619870"/>
              <a:gd name="connsiteY1" fmla="*/ 735510 h 3336474"/>
              <a:gd name="connsiteX2" fmla="*/ 4147109 w 6619870"/>
              <a:gd name="connsiteY2" fmla="*/ 779467 h 3336474"/>
              <a:gd name="connsiteX3" fmla="*/ 4277403 w 6619870"/>
              <a:gd name="connsiteY3" fmla="*/ 772888 h 3336474"/>
              <a:gd name="connsiteX4" fmla="*/ 5340286 w 6619870"/>
              <a:gd name="connsiteY4" fmla="*/ 1338018 h 3336474"/>
              <a:gd name="connsiteX5" fmla="*/ 5394249 w 6619870"/>
              <a:gd name="connsiteY5" fmla="*/ 1437437 h 3336474"/>
              <a:gd name="connsiteX6" fmla="*/ 5457423 w 6619870"/>
              <a:gd name="connsiteY6" fmla="*/ 1421193 h 3336474"/>
              <a:gd name="connsiteX7" fmla="*/ 5652402 w 6619870"/>
              <a:gd name="connsiteY7" fmla="*/ 1401538 h 3336474"/>
              <a:gd name="connsiteX8" fmla="*/ 6619870 w 6619870"/>
              <a:gd name="connsiteY8" fmla="*/ 2369006 h 3336474"/>
              <a:gd name="connsiteX9" fmla="*/ 5847381 w 6619870"/>
              <a:gd name="connsiteY9" fmla="*/ 3316819 h 3336474"/>
              <a:gd name="connsiteX10" fmla="*/ 5790517 w 6619870"/>
              <a:gd name="connsiteY10" fmla="*/ 3325497 h 3336474"/>
              <a:gd name="connsiteX11" fmla="*/ 5790517 w 6619870"/>
              <a:gd name="connsiteY11" fmla="*/ 3336473 h 3336474"/>
              <a:gd name="connsiteX12" fmla="*/ 5652422 w 6619870"/>
              <a:gd name="connsiteY12" fmla="*/ 3336473 h 3336474"/>
              <a:gd name="connsiteX13" fmla="*/ 5652402 w 6619870"/>
              <a:gd name="connsiteY13" fmla="*/ 3336474 h 3336474"/>
              <a:gd name="connsiteX14" fmla="*/ 5652382 w 6619870"/>
              <a:gd name="connsiteY14" fmla="*/ 3336473 h 3336474"/>
              <a:gd name="connsiteX15" fmla="*/ 4277423 w 6619870"/>
              <a:gd name="connsiteY15" fmla="*/ 3336473 h 3336474"/>
              <a:gd name="connsiteX16" fmla="*/ 4277403 w 6619870"/>
              <a:gd name="connsiteY16" fmla="*/ 3336474 h 3336474"/>
              <a:gd name="connsiteX17" fmla="*/ 4277384 w 6619870"/>
              <a:gd name="connsiteY17" fmla="*/ 3336473 h 3336474"/>
              <a:gd name="connsiteX18" fmla="*/ 2737096 w 6619870"/>
              <a:gd name="connsiteY18" fmla="*/ 3336473 h 3336474"/>
              <a:gd name="connsiteX19" fmla="*/ 2737076 w 6619870"/>
              <a:gd name="connsiteY19" fmla="*/ 3336474 h 3336474"/>
              <a:gd name="connsiteX20" fmla="*/ 2737057 w 6619870"/>
              <a:gd name="connsiteY20" fmla="*/ 3336473 h 3336474"/>
              <a:gd name="connsiteX21" fmla="*/ 967488 w 6619870"/>
              <a:gd name="connsiteY21" fmla="*/ 3336473 h 3336474"/>
              <a:gd name="connsiteX22" fmla="*/ 967468 w 6619870"/>
              <a:gd name="connsiteY22" fmla="*/ 3336474 h 3336474"/>
              <a:gd name="connsiteX23" fmla="*/ 967449 w 6619870"/>
              <a:gd name="connsiteY23" fmla="*/ 3336473 h 3336474"/>
              <a:gd name="connsiteX24" fmla="*/ 875617 w 6619870"/>
              <a:gd name="connsiteY24" fmla="*/ 3336473 h 3336474"/>
              <a:gd name="connsiteX25" fmla="*/ 875617 w 6619870"/>
              <a:gd name="connsiteY25" fmla="*/ 3331836 h 3336474"/>
              <a:gd name="connsiteX26" fmla="*/ 868550 w 6619870"/>
              <a:gd name="connsiteY26" fmla="*/ 3331479 h 3336474"/>
              <a:gd name="connsiteX27" fmla="*/ 0 w 6619870"/>
              <a:gd name="connsiteY27" fmla="*/ 2369006 h 3336474"/>
              <a:gd name="connsiteX28" fmla="*/ 967468 w 6619870"/>
              <a:gd name="connsiteY28" fmla="*/ 1401538 h 3336474"/>
              <a:gd name="connsiteX29" fmla="*/ 1066386 w 6619870"/>
              <a:gd name="connsiteY29" fmla="*/ 1406533 h 3336474"/>
              <a:gd name="connsiteX30" fmla="*/ 1090793 w 6619870"/>
              <a:gd name="connsiteY30" fmla="*/ 1410258 h 3336474"/>
              <a:gd name="connsiteX31" fmla="*/ 1102732 w 6619870"/>
              <a:gd name="connsiteY31" fmla="*/ 1332029 h 3336474"/>
              <a:gd name="connsiteX32" fmla="*/ 2737076 w 6619870"/>
              <a:gd name="connsiteY32" fmla="*/ 0 h 333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19870" h="3336474">
                <a:moveTo>
                  <a:pt x="2737076" y="0"/>
                </a:moveTo>
                <a:cubicBezTo>
                  <a:pt x="3312915" y="0"/>
                  <a:pt x="3820610" y="291756"/>
                  <a:pt x="4120405" y="735510"/>
                </a:cubicBezTo>
                <a:lnTo>
                  <a:pt x="4147109" y="779467"/>
                </a:lnTo>
                <a:lnTo>
                  <a:pt x="4277403" y="772888"/>
                </a:lnTo>
                <a:cubicBezTo>
                  <a:pt x="4719850" y="772888"/>
                  <a:pt x="5109939" y="997059"/>
                  <a:pt x="5340286" y="1338018"/>
                </a:cubicBezTo>
                <a:lnTo>
                  <a:pt x="5394249" y="1437437"/>
                </a:lnTo>
                <a:lnTo>
                  <a:pt x="5457423" y="1421193"/>
                </a:lnTo>
                <a:cubicBezTo>
                  <a:pt x="5520403" y="1408306"/>
                  <a:pt x="5585612" y="1401538"/>
                  <a:pt x="5652402" y="1401538"/>
                </a:cubicBezTo>
                <a:cubicBezTo>
                  <a:pt x="6186720" y="1401538"/>
                  <a:pt x="6619870" y="1834688"/>
                  <a:pt x="6619870" y="2369006"/>
                </a:cubicBezTo>
                <a:cubicBezTo>
                  <a:pt x="6619870" y="2836534"/>
                  <a:pt x="6288240" y="3226606"/>
                  <a:pt x="5847381" y="3316819"/>
                </a:cubicBezTo>
                <a:lnTo>
                  <a:pt x="5790517" y="3325497"/>
                </a:lnTo>
                <a:lnTo>
                  <a:pt x="5790517" y="3336473"/>
                </a:lnTo>
                <a:lnTo>
                  <a:pt x="5652422" y="3336473"/>
                </a:lnTo>
                <a:lnTo>
                  <a:pt x="5652402" y="3336474"/>
                </a:lnTo>
                <a:lnTo>
                  <a:pt x="5652382" y="3336473"/>
                </a:lnTo>
                <a:lnTo>
                  <a:pt x="4277423" y="3336473"/>
                </a:lnTo>
                <a:lnTo>
                  <a:pt x="4277403" y="3336474"/>
                </a:lnTo>
                <a:lnTo>
                  <a:pt x="4277384" y="3336473"/>
                </a:lnTo>
                <a:lnTo>
                  <a:pt x="2737096" y="3336473"/>
                </a:lnTo>
                <a:lnTo>
                  <a:pt x="2737076" y="3336474"/>
                </a:lnTo>
                <a:lnTo>
                  <a:pt x="2737057" y="3336473"/>
                </a:lnTo>
                <a:lnTo>
                  <a:pt x="967488" y="3336473"/>
                </a:lnTo>
                <a:lnTo>
                  <a:pt x="967468" y="3336474"/>
                </a:lnTo>
                <a:lnTo>
                  <a:pt x="967449" y="3336473"/>
                </a:lnTo>
                <a:lnTo>
                  <a:pt x="875617" y="3336473"/>
                </a:lnTo>
                <a:lnTo>
                  <a:pt x="875617" y="3331836"/>
                </a:lnTo>
                <a:lnTo>
                  <a:pt x="868550" y="3331479"/>
                </a:lnTo>
                <a:cubicBezTo>
                  <a:pt x="380698" y="3281935"/>
                  <a:pt x="0" y="2869929"/>
                  <a:pt x="0" y="2369006"/>
                </a:cubicBezTo>
                <a:cubicBezTo>
                  <a:pt x="0" y="1834688"/>
                  <a:pt x="433150" y="1401538"/>
                  <a:pt x="967468" y="1401538"/>
                </a:cubicBezTo>
                <a:cubicBezTo>
                  <a:pt x="1000864" y="1401538"/>
                  <a:pt x="1033863" y="1403230"/>
                  <a:pt x="1066386" y="1406533"/>
                </a:cubicBezTo>
                <a:lnTo>
                  <a:pt x="1090793" y="1410258"/>
                </a:lnTo>
                <a:lnTo>
                  <a:pt x="1102732" y="1332029"/>
                </a:lnTo>
                <a:cubicBezTo>
                  <a:pt x="1258289" y="571841"/>
                  <a:pt x="1930902" y="0"/>
                  <a:pt x="2737076"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nvGrpSpPr>
          <p:cNvPr id="50" name="Group 49">
            <a:extLst>
              <a:ext uri="{FF2B5EF4-FFF2-40B4-BE49-F238E27FC236}">
                <a16:creationId xmlns:a16="http://schemas.microsoft.com/office/drawing/2014/main" id="{54115DC6-69A2-40D7-B800-FE4AF98757CA}"/>
              </a:ext>
            </a:extLst>
          </p:cNvPr>
          <p:cNvGrpSpPr/>
          <p:nvPr/>
        </p:nvGrpSpPr>
        <p:grpSpPr>
          <a:xfrm>
            <a:off x="5552343" y="1961518"/>
            <a:ext cx="1249537" cy="955675"/>
            <a:chOff x="6530163" y="909364"/>
            <a:chExt cx="1249537" cy="955675"/>
          </a:xfrm>
        </p:grpSpPr>
        <p:pic>
          <p:nvPicPr>
            <p:cNvPr id="51" name="Picture 50">
              <a:extLst>
                <a:ext uri="{FF2B5EF4-FFF2-40B4-BE49-F238E27FC236}">
                  <a16:creationId xmlns:a16="http://schemas.microsoft.com/office/drawing/2014/main" id="{274ACB27-B4DA-46C7-BE5B-7B4A4A46992F}"/>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835134" y="909364"/>
              <a:ext cx="662854" cy="662854"/>
            </a:xfrm>
            <a:prstGeom prst="rect">
              <a:avLst/>
            </a:prstGeom>
          </p:spPr>
        </p:pic>
        <p:sp>
          <p:nvSpPr>
            <p:cNvPr id="52" name="TextBox 51">
              <a:extLst>
                <a:ext uri="{FF2B5EF4-FFF2-40B4-BE49-F238E27FC236}">
                  <a16:creationId xmlns:a16="http://schemas.microsoft.com/office/drawing/2014/main" id="{E5669FE8-20F6-4527-89D5-503DCCBFAF00}"/>
                </a:ext>
              </a:extLst>
            </p:cNvPr>
            <p:cNvSpPr txBox="1"/>
            <p:nvPr/>
          </p:nvSpPr>
          <p:spPr>
            <a:xfrm>
              <a:off x="6530163" y="1588040"/>
              <a:ext cx="1249537"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6DD6"/>
                  </a:solidFill>
                  <a:effectLst/>
                  <a:uLnTx/>
                  <a:uFillTx/>
                  <a:latin typeface="Segoe UI" panose="020B0502040204020203" pitchFamily="34" charset="0"/>
                  <a:ea typeface="+mn-ea"/>
                  <a:cs typeface="Segoe UI" panose="020B0502040204020203" pitchFamily="34" charset="0"/>
                </a:rPr>
                <a:t>Azure IoT Hub</a:t>
              </a:r>
            </a:p>
          </p:txBody>
        </p:sp>
      </p:grpSp>
      <p:pic>
        <p:nvPicPr>
          <p:cNvPr id="53" name="Picture 52">
            <a:extLst>
              <a:ext uri="{FF2B5EF4-FFF2-40B4-BE49-F238E27FC236}">
                <a16:creationId xmlns:a16="http://schemas.microsoft.com/office/drawing/2014/main" id="{7EEE86A4-B311-4021-A1EA-09362199A422}"/>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4554159" y="1645963"/>
            <a:ext cx="780290" cy="780290"/>
          </a:xfrm>
          <a:prstGeom prst="rect">
            <a:avLst/>
          </a:prstGeom>
        </p:spPr>
      </p:pic>
      <p:cxnSp>
        <p:nvCxnSpPr>
          <p:cNvPr id="80" name="Straight Arrow Connector 79">
            <a:extLst>
              <a:ext uri="{FF2B5EF4-FFF2-40B4-BE49-F238E27FC236}">
                <a16:creationId xmlns:a16="http://schemas.microsoft.com/office/drawing/2014/main" id="{107236ED-FE03-4CBA-9A12-902A59B0D41B}"/>
              </a:ext>
            </a:extLst>
          </p:cNvPr>
          <p:cNvCxnSpPr>
            <a:cxnSpLocks/>
            <a:endCxn id="53" idx="2"/>
          </p:cNvCxnSpPr>
          <p:nvPr/>
        </p:nvCxnSpPr>
        <p:spPr>
          <a:xfrm flipV="1">
            <a:off x="4917758" y="2426253"/>
            <a:ext cx="26546" cy="1542613"/>
          </a:xfrm>
          <a:prstGeom prst="straightConnector1">
            <a:avLst/>
          </a:prstGeom>
          <a:ln w="38100">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364BA1DD-5DFE-4530-B776-A258E5644DE4}"/>
              </a:ext>
            </a:extLst>
          </p:cNvPr>
          <p:cNvCxnSpPr>
            <a:cxnSpLocks/>
          </p:cNvCxnSpPr>
          <p:nvPr/>
        </p:nvCxnSpPr>
        <p:spPr>
          <a:xfrm flipV="1">
            <a:off x="4917758" y="2917193"/>
            <a:ext cx="1259354" cy="1051673"/>
          </a:xfrm>
          <a:prstGeom prst="straightConnector1">
            <a:avLst/>
          </a:prstGeom>
          <a:ln w="38100">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6D77427D-BCEF-4E2C-ABDA-2E46EF079258}"/>
              </a:ext>
            </a:extLst>
          </p:cNvPr>
          <p:cNvCxnSpPr>
            <a:cxnSpLocks/>
            <a:stCxn id="53" idx="3"/>
          </p:cNvCxnSpPr>
          <p:nvPr/>
        </p:nvCxnSpPr>
        <p:spPr>
          <a:xfrm>
            <a:off x="5334449" y="2036108"/>
            <a:ext cx="522865" cy="256837"/>
          </a:xfrm>
          <a:prstGeom prst="straightConnector1">
            <a:avLst/>
          </a:prstGeom>
          <a:ln w="38100">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80975645-9FDF-465A-B052-04298B4CCC64}"/>
              </a:ext>
            </a:extLst>
          </p:cNvPr>
          <p:cNvGrpSpPr/>
          <p:nvPr/>
        </p:nvGrpSpPr>
        <p:grpSpPr>
          <a:xfrm>
            <a:off x="9796012" y="3699212"/>
            <a:ext cx="1697157" cy="2300178"/>
            <a:chOff x="9574341" y="3699212"/>
            <a:chExt cx="1697157" cy="2300178"/>
          </a:xfrm>
        </p:grpSpPr>
        <p:sp>
          <p:nvSpPr>
            <p:cNvPr id="115" name="Rectangle: Rounded Corners 114">
              <a:extLst>
                <a:ext uri="{FF2B5EF4-FFF2-40B4-BE49-F238E27FC236}">
                  <a16:creationId xmlns:a16="http://schemas.microsoft.com/office/drawing/2014/main" id="{51B865DC-89DC-4116-AD37-0EB9C85049B5}"/>
                </a:ext>
              </a:extLst>
            </p:cNvPr>
            <p:cNvSpPr/>
            <p:nvPr/>
          </p:nvSpPr>
          <p:spPr>
            <a:xfrm>
              <a:off x="9574341" y="3699212"/>
              <a:ext cx="1697157" cy="2300178"/>
            </a:xfrm>
            <a:prstGeom prst="roundRect">
              <a:avLst>
                <a:gd name="adj" fmla="val 0"/>
              </a:avLst>
            </a:prstGeom>
            <a:solidFill>
              <a:srgbClr val="D4E2F2"/>
            </a:solid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118" name="Flowchart: Magnetic Disk 117">
              <a:extLst>
                <a:ext uri="{FF2B5EF4-FFF2-40B4-BE49-F238E27FC236}">
                  <a16:creationId xmlns:a16="http://schemas.microsoft.com/office/drawing/2014/main" id="{07058DAA-1C7F-4DA7-AEC9-C4D3E3BEA6B5}"/>
                </a:ext>
              </a:extLst>
            </p:cNvPr>
            <p:cNvSpPr/>
            <p:nvPr/>
          </p:nvSpPr>
          <p:spPr bwMode="auto">
            <a:xfrm>
              <a:off x="9910099" y="3968866"/>
              <a:ext cx="1025640" cy="853062"/>
            </a:xfrm>
            <a:prstGeom prst="flowChartMagneticDisk">
              <a:avLst/>
            </a:prstGeom>
            <a:solidFill>
              <a:srgbClr val="E4EAF2"/>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chemeClr val="tx1"/>
                  </a:solidFill>
                  <a:effectLst/>
                  <a:uLnTx/>
                  <a:uFillTx/>
                  <a:latin typeface="Segoe UI"/>
                  <a:ea typeface="Segoe UI" pitchFamily="34" charset="0"/>
                  <a:cs typeface="Segoe UI" pitchFamily="34" charset="0"/>
                </a:rPr>
                <a:t>Local Datastore</a:t>
              </a:r>
              <a:endParaRPr kumimoji="0" lang="LID4096" sz="1200" b="0" i="0" u="none" strike="noStrike" kern="1200" cap="none" spc="0" normalizeH="0" baseline="0" noProof="0">
                <a:ln>
                  <a:noFill/>
                </a:ln>
                <a:solidFill>
                  <a:schemeClr val="tx1"/>
                </a:solidFill>
                <a:effectLst/>
                <a:uLnTx/>
                <a:uFillTx/>
                <a:latin typeface="Segoe UI"/>
                <a:ea typeface="Segoe UI" pitchFamily="34" charset="0"/>
                <a:cs typeface="Segoe UI" pitchFamily="34" charset="0"/>
              </a:endParaRPr>
            </a:p>
          </p:txBody>
        </p:sp>
        <p:sp>
          <p:nvSpPr>
            <p:cNvPr id="120" name="Flowchart: Process 119">
              <a:extLst>
                <a:ext uri="{FF2B5EF4-FFF2-40B4-BE49-F238E27FC236}">
                  <a16:creationId xmlns:a16="http://schemas.microsoft.com/office/drawing/2014/main" id="{7AF56EA0-925B-4209-9127-CF97E98DD5E9}"/>
                </a:ext>
              </a:extLst>
            </p:cNvPr>
            <p:cNvSpPr/>
            <p:nvPr/>
          </p:nvSpPr>
          <p:spPr bwMode="auto">
            <a:xfrm>
              <a:off x="9843501" y="5147637"/>
              <a:ext cx="1188299" cy="469918"/>
            </a:xfrm>
            <a:prstGeom prst="flowChartProcess">
              <a:avLst/>
            </a:prstGeom>
            <a:solidFill>
              <a:srgbClr val="E4EAF2"/>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lang="en-US" sz="1200">
                  <a:solidFill>
                    <a:schemeClr val="tx1"/>
                  </a:solidFill>
                  <a:latin typeface="Segoe UI"/>
                  <a:ea typeface="Segoe UI" pitchFamily="34" charset="0"/>
                  <a:cs typeface="Segoe UI" pitchFamily="34" charset="0"/>
                </a:rPr>
                <a:t>Local Processing</a:t>
              </a:r>
              <a:endParaRPr kumimoji="0" lang="LID4096" sz="1200" b="0" i="0" u="none" strike="noStrike" kern="1200" cap="none" spc="0" normalizeH="0" baseline="0" noProof="0">
                <a:ln>
                  <a:noFill/>
                </a:ln>
                <a:solidFill>
                  <a:schemeClr val="tx1"/>
                </a:solidFill>
                <a:effectLst/>
                <a:uLnTx/>
                <a:uFillTx/>
                <a:latin typeface="Segoe UI"/>
                <a:ea typeface="Segoe UI" pitchFamily="34" charset="0"/>
                <a:cs typeface="Segoe UI" pitchFamily="34" charset="0"/>
              </a:endParaRPr>
            </a:p>
          </p:txBody>
        </p:sp>
      </p:grpSp>
      <p:pic>
        <p:nvPicPr>
          <p:cNvPr id="122" name="Picture 2" descr="AzureMachineLearningService">
            <a:extLst>
              <a:ext uri="{FF2B5EF4-FFF2-40B4-BE49-F238E27FC236}">
                <a16:creationId xmlns:a16="http://schemas.microsoft.com/office/drawing/2014/main" id="{D7A874A4-51AE-44FB-9B6A-B1F873D8C296}"/>
              </a:ext>
            </a:extLst>
          </p:cNvPr>
          <p:cNvPicPr>
            <a:picLocks noChangeAspect="1" noChangeArrowheads="1"/>
          </p:cNvPicPr>
          <p:nvPr/>
        </p:nvPicPr>
        <p:blipFill>
          <a:blip r:embed="rId9">
            <a:extLst>
              <a:ext uri="{28A0092B-C50C-407E-A947-70E740481C1C}">
                <a14:useLocalDpi xmlns:a14="http://schemas.microsoft.com/office/drawing/2010/main"/>
              </a:ext>
            </a:extLst>
          </a:blip>
          <a:srcRect/>
          <a:stretch>
            <a:fillRect/>
          </a:stretch>
        </p:blipFill>
        <p:spPr bwMode="auto">
          <a:xfrm>
            <a:off x="7348098" y="1351481"/>
            <a:ext cx="619125" cy="666750"/>
          </a:xfrm>
          <a:prstGeom prst="rect">
            <a:avLst/>
          </a:prstGeom>
          <a:noFill/>
          <a:extLst>
            <a:ext uri="{909E8E84-426E-40DD-AFC4-6F175D3DCCD1}">
              <a14:hiddenFill xmlns:a14="http://schemas.microsoft.com/office/drawing/2010/main">
                <a:solidFill>
                  <a:srgbClr val="FFFFFF"/>
                </a:solidFill>
              </a14:hiddenFill>
            </a:ext>
          </a:extLst>
        </p:spPr>
      </p:pic>
      <p:pic>
        <p:nvPicPr>
          <p:cNvPr id="124" name="Picture 6" descr="AzureEventHub">
            <a:extLst>
              <a:ext uri="{FF2B5EF4-FFF2-40B4-BE49-F238E27FC236}">
                <a16:creationId xmlns:a16="http://schemas.microsoft.com/office/drawing/2014/main" id="{3338E6FF-A8D5-4DE6-922E-4252BC78F7B9}"/>
              </a:ext>
            </a:extLst>
          </p:cNvPr>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8433188" y="1628143"/>
            <a:ext cx="666750" cy="666750"/>
          </a:xfrm>
          <a:prstGeom prst="rect">
            <a:avLst/>
          </a:prstGeom>
          <a:noFill/>
          <a:extLst>
            <a:ext uri="{909E8E84-426E-40DD-AFC4-6F175D3DCCD1}">
              <a14:hiddenFill xmlns:a14="http://schemas.microsoft.com/office/drawing/2010/main">
                <a:solidFill>
                  <a:srgbClr val="FFFFFF"/>
                </a:solidFill>
              </a14:hiddenFill>
            </a:ext>
          </a:extLst>
        </p:spPr>
      </p:pic>
      <p:pic>
        <p:nvPicPr>
          <p:cNvPr id="126" name="Picture 8" descr="AzureSqlDataWarehouse">
            <a:extLst>
              <a:ext uri="{FF2B5EF4-FFF2-40B4-BE49-F238E27FC236}">
                <a16:creationId xmlns:a16="http://schemas.microsoft.com/office/drawing/2014/main" id="{DB143034-4873-484A-A39B-E937A0EBB0C1}"/>
              </a:ext>
            </a:extLst>
          </p:cNvPr>
          <p:cNvPicPr>
            <a:picLocks noChangeAspect="1" noChangeArrowheads="1"/>
          </p:cNvPicPr>
          <p:nvPr/>
        </p:nvPicPr>
        <p:blipFill>
          <a:blip r:embed="rId11">
            <a:extLst>
              <a:ext uri="{28A0092B-C50C-407E-A947-70E740481C1C}">
                <a14:useLocalDpi xmlns:a14="http://schemas.microsoft.com/office/drawing/2010/main"/>
              </a:ext>
            </a:extLst>
          </a:blip>
          <a:srcRect/>
          <a:stretch>
            <a:fillRect/>
          </a:stretch>
        </p:blipFill>
        <p:spPr bwMode="auto">
          <a:xfrm>
            <a:off x="7542377" y="2195265"/>
            <a:ext cx="666750" cy="666750"/>
          </a:xfrm>
          <a:prstGeom prst="rect">
            <a:avLst/>
          </a:prstGeom>
          <a:noFill/>
          <a:extLst>
            <a:ext uri="{909E8E84-426E-40DD-AFC4-6F175D3DCCD1}">
              <a14:hiddenFill xmlns:a14="http://schemas.microsoft.com/office/drawing/2010/main">
                <a:solidFill>
                  <a:srgbClr val="FFFFFF"/>
                </a:solidFill>
              </a14:hiddenFill>
            </a:ext>
          </a:extLst>
        </p:spPr>
      </p:pic>
      <p:cxnSp>
        <p:nvCxnSpPr>
          <p:cNvPr id="128" name="Straight Arrow Connector 127">
            <a:extLst>
              <a:ext uri="{FF2B5EF4-FFF2-40B4-BE49-F238E27FC236}">
                <a16:creationId xmlns:a16="http://schemas.microsoft.com/office/drawing/2014/main" id="{7B4F379E-F0A9-46AE-8E6A-FBD71BFC5E90}"/>
              </a:ext>
            </a:extLst>
          </p:cNvPr>
          <p:cNvCxnSpPr>
            <a:cxnSpLocks/>
          </p:cNvCxnSpPr>
          <p:nvPr/>
        </p:nvCxnSpPr>
        <p:spPr>
          <a:xfrm>
            <a:off x="6520168" y="2292945"/>
            <a:ext cx="889619" cy="0"/>
          </a:xfrm>
          <a:prstGeom prst="straightConnector1">
            <a:avLst/>
          </a:prstGeom>
          <a:ln w="38100">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50B3FA4A-6B84-487F-B154-DC89C15F0827}"/>
              </a:ext>
            </a:extLst>
          </p:cNvPr>
          <p:cNvGrpSpPr/>
          <p:nvPr/>
        </p:nvGrpSpPr>
        <p:grpSpPr>
          <a:xfrm>
            <a:off x="4043922" y="3722824"/>
            <a:ext cx="5044730" cy="2276565"/>
            <a:chOff x="3877674" y="3722824"/>
            <a:chExt cx="5044730" cy="2276565"/>
          </a:xfrm>
        </p:grpSpPr>
        <p:sp>
          <p:nvSpPr>
            <p:cNvPr id="11" name="Rectangle: Rounded Corners 10">
              <a:extLst>
                <a:ext uri="{FF2B5EF4-FFF2-40B4-BE49-F238E27FC236}">
                  <a16:creationId xmlns:a16="http://schemas.microsoft.com/office/drawing/2014/main" id="{7AC81BFE-200A-4A7C-BE3F-A220E22253D7}"/>
                </a:ext>
              </a:extLst>
            </p:cNvPr>
            <p:cNvSpPr/>
            <p:nvPr/>
          </p:nvSpPr>
          <p:spPr>
            <a:xfrm>
              <a:off x="3877674" y="3722824"/>
              <a:ext cx="5044730" cy="2276565"/>
            </a:xfrm>
            <a:prstGeom prst="roundRect">
              <a:avLst>
                <a:gd name="adj" fmla="val 0"/>
              </a:avLst>
            </a:prstGeom>
            <a:solidFill>
              <a:srgbClr val="D4E2F2"/>
            </a:solid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pic>
          <p:nvPicPr>
            <p:cNvPr id="13" name="Picture 12">
              <a:extLst>
                <a:ext uri="{FF2B5EF4-FFF2-40B4-BE49-F238E27FC236}">
                  <a16:creationId xmlns:a16="http://schemas.microsoft.com/office/drawing/2014/main" id="{7DF81DD0-B5F8-4E7F-B865-65F90EDD7645}"/>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3978372" y="5536069"/>
              <a:ext cx="356633" cy="356633"/>
            </a:xfrm>
            <a:prstGeom prst="rect">
              <a:avLst/>
            </a:prstGeom>
          </p:spPr>
        </p:pic>
        <p:sp>
          <p:nvSpPr>
            <p:cNvPr id="15" name="TextBox 3">
              <a:extLst>
                <a:ext uri="{FF2B5EF4-FFF2-40B4-BE49-F238E27FC236}">
                  <a16:creationId xmlns:a16="http://schemas.microsoft.com/office/drawing/2014/main" id="{53B420FD-D041-4832-8026-604F9672A864}"/>
                </a:ext>
              </a:extLst>
            </p:cNvPr>
            <p:cNvSpPr txBox="1"/>
            <p:nvPr/>
          </p:nvSpPr>
          <p:spPr>
            <a:xfrm>
              <a:off x="4307177" y="5544948"/>
              <a:ext cx="1780738" cy="307777"/>
            </a:xfrm>
            <a:prstGeom prst="rect">
              <a:avLst/>
            </a:prstGeom>
            <a:no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7"/>
                  </a:solidFill>
                  <a:effectLst/>
                  <a:uLnTx/>
                  <a:uFillTx/>
                  <a:latin typeface="Segoe UI" panose="020B0502040204020203" pitchFamily="34" charset="0"/>
                  <a:ea typeface="+mn-ea"/>
                  <a:cs typeface="Segoe UI" panose="020B0502040204020203" pitchFamily="34" charset="0"/>
                </a:rPr>
                <a:t>Azure IoT Edge</a:t>
              </a:r>
            </a:p>
          </p:txBody>
        </p:sp>
        <p:grpSp>
          <p:nvGrpSpPr>
            <p:cNvPr id="57" name="Group 56">
              <a:extLst>
                <a:ext uri="{FF2B5EF4-FFF2-40B4-BE49-F238E27FC236}">
                  <a16:creationId xmlns:a16="http://schemas.microsoft.com/office/drawing/2014/main" id="{92C8960A-135E-42AC-9EA1-C1A1607FD4A3}"/>
                </a:ext>
              </a:extLst>
            </p:cNvPr>
            <p:cNvGrpSpPr/>
            <p:nvPr/>
          </p:nvGrpSpPr>
          <p:grpSpPr>
            <a:xfrm>
              <a:off x="5791863" y="3968866"/>
              <a:ext cx="1155141" cy="1388312"/>
              <a:chOff x="8191252" y="4428727"/>
              <a:chExt cx="1155141" cy="1434780"/>
            </a:xfrm>
          </p:grpSpPr>
          <p:sp>
            <p:nvSpPr>
              <p:cNvPr id="58" name="Rectangle: Rounded Corners 57">
                <a:extLst>
                  <a:ext uri="{FF2B5EF4-FFF2-40B4-BE49-F238E27FC236}">
                    <a16:creationId xmlns:a16="http://schemas.microsoft.com/office/drawing/2014/main" id="{AB84B645-1689-4A51-BB30-02047083A04D}"/>
                  </a:ext>
                </a:extLst>
              </p:cNvPr>
              <p:cNvSpPr/>
              <p:nvPr/>
            </p:nvSpPr>
            <p:spPr>
              <a:xfrm>
                <a:off x="8191252" y="4428727"/>
                <a:ext cx="1155141" cy="1434780"/>
              </a:xfrm>
              <a:prstGeom prst="roundRect">
                <a:avLst>
                  <a:gd name="adj" fmla="val 0"/>
                </a:avLst>
              </a:prstGeom>
              <a:solidFill>
                <a:schemeClr val="bg1">
                  <a:lumMod val="95000"/>
                  <a:alpha val="53000"/>
                </a:schemeClr>
              </a:solidFill>
              <a:ln>
                <a:solidFill>
                  <a:schemeClr val="accent1"/>
                </a:solidFill>
              </a:ln>
            </p:spPr>
            <p:style>
              <a:lnRef idx="2">
                <a:schemeClr val="accent1"/>
              </a:lnRef>
              <a:fillRef idx="1">
                <a:schemeClr val="lt1"/>
              </a:fillRef>
              <a:effectRef idx="0">
                <a:schemeClr val="accent1"/>
              </a:effectRef>
              <a:fontRef idx="minor">
                <a:schemeClr val="dk1"/>
              </a:fontRef>
            </p:style>
            <p:txBody>
              <a:bodyPr rtlCol="0" anchor="t"/>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Segoe UI"/>
                    <a:ea typeface="+mn-ea"/>
                    <a:cs typeface="Segoe UI" pitchFamily="34" charset="0"/>
                  </a:rPr>
                  <a:t>Decoder Modules</a:t>
                </a:r>
              </a:p>
            </p:txBody>
          </p:sp>
          <p:sp>
            <p:nvSpPr>
              <p:cNvPr id="59" name="Rectangle 58">
                <a:extLst>
                  <a:ext uri="{FF2B5EF4-FFF2-40B4-BE49-F238E27FC236}">
                    <a16:creationId xmlns:a16="http://schemas.microsoft.com/office/drawing/2014/main" id="{4A2D314C-8CD4-4DBD-A8C0-211AB61400C4}"/>
                  </a:ext>
                </a:extLst>
              </p:cNvPr>
              <p:cNvSpPr/>
              <p:nvPr/>
            </p:nvSpPr>
            <p:spPr bwMode="auto">
              <a:xfrm>
                <a:off x="8256887" y="4956256"/>
                <a:ext cx="1021390" cy="251060"/>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Decoder 1</a:t>
                </a:r>
              </a:p>
            </p:txBody>
          </p:sp>
          <p:sp>
            <p:nvSpPr>
              <p:cNvPr id="60" name="Rectangle 59">
                <a:extLst>
                  <a:ext uri="{FF2B5EF4-FFF2-40B4-BE49-F238E27FC236}">
                    <a16:creationId xmlns:a16="http://schemas.microsoft.com/office/drawing/2014/main" id="{835FE89E-48E0-492F-AAC3-C75E09C55E7F}"/>
                  </a:ext>
                </a:extLst>
              </p:cNvPr>
              <p:cNvSpPr/>
              <p:nvPr/>
            </p:nvSpPr>
            <p:spPr bwMode="auto">
              <a:xfrm>
                <a:off x="8256887" y="5252337"/>
                <a:ext cx="1021390" cy="251060"/>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Decoder 2</a:t>
                </a:r>
              </a:p>
            </p:txBody>
          </p:sp>
          <p:sp>
            <p:nvSpPr>
              <p:cNvPr id="61" name="Rectangle 60">
                <a:extLst>
                  <a:ext uri="{FF2B5EF4-FFF2-40B4-BE49-F238E27FC236}">
                    <a16:creationId xmlns:a16="http://schemas.microsoft.com/office/drawing/2014/main" id="{23A2A073-ABFB-4E19-85E2-C80DA95AC6E0}"/>
                  </a:ext>
                </a:extLst>
              </p:cNvPr>
              <p:cNvSpPr/>
              <p:nvPr/>
            </p:nvSpPr>
            <p:spPr bwMode="auto">
              <a:xfrm>
                <a:off x="8256887" y="5549264"/>
                <a:ext cx="1021390" cy="251060"/>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Decoder n</a:t>
                </a:r>
              </a:p>
            </p:txBody>
          </p:sp>
        </p:grpSp>
        <p:grpSp>
          <p:nvGrpSpPr>
            <p:cNvPr id="62" name="Group 61">
              <a:extLst>
                <a:ext uri="{FF2B5EF4-FFF2-40B4-BE49-F238E27FC236}">
                  <a16:creationId xmlns:a16="http://schemas.microsoft.com/office/drawing/2014/main" id="{CB1E1275-0513-48CB-89E2-0A25788295B2}"/>
                </a:ext>
              </a:extLst>
            </p:cNvPr>
            <p:cNvGrpSpPr/>
            <p:nvPr/>
          </p:nvGrpSpPr>
          <p:grpSpPr>
            <a:xfrm>
              <a:off x="4173939" y="3968866"/>
              <a:ext cx="1155141" cy="1388312"/>
              <a:chOff x="8191252" y="4428727"/>
              <a:chExt cx="1155141" cy="1434780"/>
            </a:xfrm>
          </p:grpSpPr>
          <p:sp>
            <p:nvSpPr>
              <p:cNvPr id="63" name="Rectangle: Rounded Corners 62">
                <a:extLst>
                  <a:ext uri="{FF2B5EF4-FFF2-40B4-BE49-F238E27FC236}">
                    <a16:creationId xmlns:a16="http://schemas.microsoft.com/office/drawing/2014/main" id="{1E43C29E-8F30-4F51-A987-529F56A35F8F}"/>
                  </a:ext>
                </a:extLst>
              </p:cNvPr>
              <p:cNvSpPr/>
              <p:nvPr/>
            </p:nvSpPr>
            <p:spPr>
              <a:xfrm>
                <a:off x="8191252" y="4428727"/>
                <a:ext cx="1155141" cy="1434780"/>
              </a:xfrm>
              <a:prstGeom prst="roundRect">
                <a:avLst>
                  <a:gd name="adj" fmla="val 0"/>
                </a:avLst>
              </a:prstGeom>
              <a:solidFill>
                <a:schemeClr val="bg1">
                  <a:lumMod val="95000"/>
                  <a:alpha val="53000"/>
                </a:schemeClr>
              </a:solidFill>
              <a:ln>
                <a:solidFill>
                  <a:schemeClr val="accent1"/>
                </a:solidFill>
              </a:ln>
            </p:spPr>
            <p:style>
              <a:lnRef idx="2">
                <a:schemeClr val="accent1"/>
              </a:lnRef>
              <a:fillRef idx="1">
                <a:schemeClr val="lt1"/>
              </a:fillRef>
              <a:effectRef idx="0">
                <a:schemeClr val="accent1"/>
              </a:effectRef>
              <a:fontRef idx="minor">
                <a:schemeClr val="dk1"/>
              </a:fontRef>
            </p:style>
            <p:txBody>
              <a:bodyPr rtlCol="0" anchor="t"/>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Segoe UI"/>
                    <a:ea typeface="+mn-ea"/>
                    <a:cs typeface="Segoe UI" pitchFamily="34" charset="0"/>
                  </a:rPr>
                  <a:t>LoRaWAN Network Server</a:t>
                </a:r>
              </a:p>
            </p:txBody>
          </p:sp>
          <p:sp>
            <p:nvSpPr>
              <p:cNvPr id="66" name="Rectangle 65">
                <a:extLst>
                  <a:ext uri="{FF2B5EF4-FFF2-40B4-BE49-F238E27FC236}">
                    <a16:creationId xmlns:a16="http://schemas.microsoft.com/office/drawing/2014/main" id="{E585D542-42B9-4C08-8FAB-A376C5C08C9A}"/>
                  </a:ext>
                </a:extLst>
              </p:cNvPr>
              <p:cNvSpPr/>
              <p:nvPr/>
            </p:nvSpPr>
            <p:spPr bwMode="auto">
              <a:xfrm>
                <a:off x="8256887" y="5262899"/>
                <a:ext cx="1021390" cy="537426"/>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Built-in Decoders</a:t>
                </a:r>
              </a:p>
            </p:txBody>
          </p:sp>
        </p:grpSp>
        <p:sp>
          <p:nvSpPr>
            <p:cNvPr id="68" name="Rectangle: Rounded Corners 67">
              <a:extLst>
                <a:ext uri="{FF2B5EF4-FFF2-40B4-BE49-F238E27FC236}">
                  <a16:creationId xmlns:a16="http://schemas.microsoft.com/office/drawing/2014/main" id="{2298286E-6FB3-4DE7-9BF6-4E3E8DCD5DF0}"/>
                </a:ext>
              </a:extLst>
            </p:cNvPr>
            <p:cNvSpPr/>
            <p:nvPr/>
          </p:nvSpPr>
          <p:spPr>
            <a:xfrm>
              <a:off x="7409787" y="3972631"/>
              <a:ext cx="1155141" cy="1388312"/>
            </a:xfrm>
            <a:prstGeom prst="roundRect">
              <a:avLst>
                <a:gd name="adj" fmla="val 0"/>
              </a:avLst>
            </a:prstGeom>
            <a:solidFill>
              <a:schemeClr val="bg1">
                <a:lumMod val="95000"/>
                <a:alpha val="53000"/>
              </a:schemeClr>
            </a:solidFill>
            <a:ln>
              <a:solidFill>
                <a:schemeClr val="accent1"/>
              </a:solid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049" rtl="0" eaLnBrk="1" fontAlgn="auto" latinLnBrk="0" hangingPunct="1">
                <a:lnSpc>
                  <a:spcPct val="100000"/>
                </a:lnSpc>
                <a:spcBef>
                  <a:spcPts val="0"/>
                </a:spcBef>
                <a:spcAft>
                  <a:spcPts val="0"/>
                </a:spcAft>
                <a:buClrTx/>
                <a:buSzTx/>
                <a:buFontTx/>
                <a:buNone/>
                <a:tabLst/>
                <a:defRPr/>
              </a:pPr>
              <a:r>
                <a:rPr lang="en-US" sz="1200">
                  <a:solidFill>
                    <a:srgbClr val="000000"/>
                  </a:solidFill>
                  <a:latin typeface="Segoe UI"/>
                  <a:cs typeface="Segoe UI" pitchFamily="34" charset="0"/>
                </a:rPr>
                <a:t>Custom Routing</a:t>
              </a:r>
              <a:endParaRPr kumimoji="0" lang="en-US" sz="12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cxnSp>
          <p:nvCxnSpPr>
            <p:cNvPr id="76" name="Straight Arrow Connector 75">
              <a:extLst>
                <a:ext uri="{FF2B5EF4-FFF2-40B4-BE49-F238E27FC236}">
                  <a16:creationId xmlns:a16="http://schemas.microsoft.com/office/drawing/2014/main" id="{5D2DEEBF-5144-46D9-B469-11520F97424C}"/>
                </a:ext>
              </a:extLst>
            </p:cNvPr>
            <p:cNvCxnSpPr>
              <a:cxnSpLocks/>
              <a:stCxn id="63" idx="3"/>
              <a:endCxn id="58" idx="1"/>
            </p:cNvCxnSpPr>
            <p:nvPr/>
          </p:nvCxnSpPr>
          <p:spPr>
            <a:xfrm>
              <a:off x="5329080" y="4663022"/>
              <a:ext cx="462783" cy="0"/>
            </a:xfrm>
            <a:prstGeom prst="straightConnector1">
              <a:avLst/>
            </a:prstGeom>
            <a:ln w="3810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E3E6ACDD-E41A-49D5-BC59-04E26D2D8A74}"/>
                </a:ext>
              </a:extLst>
            </p:cNvPr>
            <p:cNvCxnSpPr>
              <a:cxnSpLocks/>
              <a:stCxn id="63" idx="2"/>
              <a:endCxn id="68" idx="2"/>
            </p:cNvCxnSpPr>
            <p:nvPr/>
          </p:nvCxnSpPr>
          <p:spPr>
            <a:xfrm rot="16200000" flipH="1">
              <a:off x="6367552" y="3741136"/>
              <a:ext cx="3765" cy="3235848"/>
            </a:xfrm>
            <a:prstGeom prst="curvedConnector3">
              <a:avLst>
                <a:gd name="adj1" fmla="val 6171713"/>
              </a:avLst>
            </a:prstGeom>
            <a:ln w="38100">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146" name="TextBox 3">
            <a:extLst>
              <a:ext uri="{FF2B5EF4-FFF2-40B4-BE49-F238E27FC236}">
                <a16:creationId xmlns:a16="http://schemas.microsoft.com/office/drawing/2014/main" id="{CFED091E-A161-4DA0-AF93-6EEF3E7A13B2}"/>
              </a:ext>
            </a:extLst>
          </p:cNvPr>
          <p:cNvSpPr txBox="1"/>
          <p:nvPr/>
        </p:nvSpPr>
        <p:spPr>
          <a:xfrm>
            <a:off x="8109240" y="2232864"/>
            <a:ext cx="1951496" cy="683264"/>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600"/>
              </a:spcAft>
              <a:buClrTx/>
              <a:buSzTx/>
              <a:buFontTx/>
              <a:buNone/>
              <a:tabLst/>
              <a:defRPr/>
            </a:pPr>
            <a:r>
              <a:rPr lang="en-US" sz="1400">
                <a:solidFill>
                  <a:srgbClr val="0078D7"/>
                </a:solidFill>
                <a:latin typeface="Segoe UI"/>
                <a:cs typeface="Segoe UI"/>
              </a:rPr>
              <a:t>Cloud Processing</a:t>
            </a:r>
            <a:br>
              <a:rPr lang="en-US" sz="1400">
                <a:solidFill>
                  <a:srgbClr val="0078D7"/>
                </a:solidFill>
                <a:latin typeface="Segoe UI"/>
                <a:cs typeface="Segoe UI"/>
              </a:rPr>
            </a:br>
            <a:r>
              <a:rPr lang="en-US" sz="1400">
                <a:solidFill>
                  <a:srgbClr val="0078D7"/>
                </a:solidFill>
                <a:latin typeface="Segoe UI"/>
                <a:cs typeface="Segoe UI"/>
              </a:rPr>
              <a:t>AI, ML, Visualization</a:t>
            </a:r>
          </a:p>
        </p:txBody>
      </p:sp>
      <p:grpSp>
        <p:nvGrpSpPr>
          <p:cNvPr id="26" name="Group 25">
            <a:extLst>
              <a:ext uri="{FF2B5EF4-FFF2-40B4-BE49-F238E27FC236}">
                <a16:creationId xmlns:a16="http://schemas.microsoft.com/office/drawing/2014/main" id="{10A2E2AF-75E9-4985-B50D-B91DC4ED31DD}"/>
              </a:ext>
            </a:extLst>
          </p:cNvPr>
          <p:cNvGrpSpPr/>
          <p:nvPr/>
        </p:nvGrpSpPr>
        <p:grpSpPr>
          <a:xfrm>
            <a:off x="152185" y="3722823"/>
            <a:ext cx="3589312" cy="2576590"/>
            <a:chOff x="152185" y="3722823"/>
            <a:chExt cx="3589312" cy="2576590"/>
          </a:xfrm>
        </p:grpSpPr>
        <p:sp>
          <p:nvSpPr>
            <p:cNvPr id="21" name="Rectangle: Rounded Corners 20">
              <a:extLst>
                <a:ext uri="{FF2B5EF4-FFF2-40B4-BE49-F238E27FC236}">
                  <a16:creationId xmlns:a16="http://schemas.microsoft.com/office/drawing/2014/main" id="{E95C985A-AFFA-4DA0-AD8D-9688F9DCBD4A}"/>
                </a:ext>
              </a:extLst>
            </p:cNvPr>
            <p:cNvSpPr/>
            <p:nvPr/>
          </p:nvSpPr>
          <p:spPr>
            <a:xfrm>
              <a:off x="432479" y="4022848"/>
              <a:ext cx="3309018" cy="2276565"/>
            </a:xfrm>
            <a:prstGeom prst="roundRect">
              <a:avLst>
                <a:gd name="adj" fmla="val 0"/>
              </a:avLst>
            </a:prstGeom>
            <a:solidFill>
              <a:srgbClr val="D4E2F2"/>
            </a:solidFill>
            <a:ln w="9525"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20" name="Rectangle: Rounded Corners 19">
              <a:extLst>
                <a:ext uri="{FF2B5EF4-FFF2-40B4-BE49-F238E27FC236}">
                  <a16:creationId xmlns:a16="http://schemas.microsoft.com/office/drawing/2014/main" id="{091238D4-82BA-485C-975E-C823D588AA1C}"/>
                </a:ext>
              </a:extLst>
            </p:cNvPr>
            <p:cNvSpPr/>
            <p:nvPr/>
          </p:nvSpPr>
          <p:spPr>
            <a:xfrm>
              <a:off x="280079" y="3870448"/>
              <a:ext cx="3309018" cy="2276565"/>
            </a:xfrm>
            <a:prstGeom prst="roundRect">
              <a:avLst>
                <a:gd name="adj" fmla="val 0"/>
              </a:avLst>
            </a:prstGeom>
            <a:solidFill>
              <a:srgbClr val="D4E2F2"/>
            </a:solidFill>
            <a:ln w="9525"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grpSp>
          <p:nvGrpSpPr>
            <p:cNvPr id="36" name="Group 35">
              <a:extLst>
                <a:ext uri="{FF2B5EF4-FFF2-40B4-BE49-F238E27FC236}">
                  <a16:creationId xmlns:a16="http://schemas.microsoft.com/office/drawing/2014/main" id="{4E72220E-AF25-4742-881F-85A36075E265}"/>
                </a:ext>
              </a:extLst>
            </p:cNvPr>
            <p:cNvGrpSpPr/>
            <p:nvPr/>
          </p:nvGrpSpPr>
          <p:grpSpPr>
            <a:xfrm>
              <a:off x="152185" y="3722823"/>
              <a:ext cx="3309018" cy="2276565"/>
              <a:chOff x="6998530" y="3757379"/>
              <a:chExt cx="4747945" cy="2564880"/>
            </a:xfrm>
            <a:solidFill>
              <a:srgbClr val="D4E2F2"/>
            </a:solidFill>
          </p:grpSpPr>
          <p:sp>
            <p:nvSpPr>
              <p:cNvPr id="37" name="Rectangle: Rounded Corners 36">
                <a:extLst>
                  <a:ext uri="{FF2B5EF4-FFF2-40B4-BE49-F238E27FC236}">
                    <a16:creationId xmlns:a16="http://schemas.microsoft.com/office/drawing/2014/main" id="{C9558CED-08D1-4EEE-BE66-3B626A14DDAA}"/>
                  </a:ext>
                </a:extLst>
              </p:cNvPr>
              <p:cNvSpPr/>
              <p:nvPr/>
            </p:nvSpPr>
            <p:spPr>
              <a:xfrm>
                <a:off x="6998530" y="3757379"/>
                <a:ext cx="4747945" cy="2564880"/>
              </a:xfrm>
              <a:prstGeom prst="roundRect">
                <a:avLst>
                  <a:gd name="adj" fmla="val 0"/>
                </a:avLst>
              </a:prstGeom>
              <a:grp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38" name="TextBox 3">
                <a:extLst>
                  <a:ext uri="{FF2B5EF4-FFF2-40B4-BE49-F238E27FC236}">
                    <a16:creationId xmlns:a16="http://schemas.microsoft.com/office/drawing/2014/main" id="{626E6A6B-F76C-4613-9331-314C475D0402}"/>
                  </a:ext>
                </a:extLst>
              </p:cNvPr>
              <p:cNvSpPr txBox="1"/>
              <p:nvPr/>
            </p:nvSpPr>
            <p:spPr>
              <a:xfrm>
                <a:off x="7316520" y="5794737"/>
                <a:ext cx="4363599" cy="394390"/>
              </a:xfrm>
              <a:prstGeom prst="rect">
                <a:avLst/>
              </a:prstGeom>
              <a:grpFill/>
              <a:ln>
                <a:noFill/>
              </a:ln>
            </p:spPr>
            <p:txBody>
              <a:bodyPr wrap="square" lIns="91440" tIns="45720" rIns="91440" bIns="45720" rtlCol="0" anchor="t">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7"/>
                    </a:solidFill>
                    <a:effectLst/>
                    <a:uLnTx/>
                    <a:uFillTx/>
                    <a:latin typeface="Segoe UI"/>
                    <a:ea typeface="+mn-ea"/>
                    <a:cs typeface="Segoe UI"/>
                  </a:rPr>
                  <a:t>LoRa Basics™ Station Concentrators</a:t>
                </a:r>
                <a:endParaRPr kumimoji="0" lang="en-US" sz="1400" b="0" i="0" u="none" strike="noStrike" kern="1200" cap="none" spc="0" normalizeH="0" baseline="0" noProof="0">
                  <a:ln>
                    <a:noFill/>
                  </a:ln>
                  <a:solidFill>
                    <a:srgbClr val="000000"/>
                  </a:solidFill>
                  <a:effectLst/>
                  <a:uLnTx/>
                  <a:uFillTx/>
                  <a:latin typeface="Segoe UI"/>
                  <a:ea typeface="+mn-ea"/>
                  <a:cs typeface="Segoe UI"/>
                </a:endParaRPr>
              </a:p>
            </p:txBody>
          </p:sp>
        </p:grpSp>
        <p:sp>
          <p:nvSpPr>
            <p:cNvPr id="24" name="Rectangle: Rounded Corners 23">
              <a:extLst>
                <a:ext uri="{FF2B5EF4-FFF2-40B4-BE49-F238E27FC236}">
                  <a16:creationId xmlns:a16="http://schemas.microsoft.com/office/drawing/2014/main" id="{0E183F90-04A4-4736-9B37-070D60E7E27C}"/>
                </a:ext>
              </a:extLst>
            </p:cNvPr>
            <p:cNvSpPr/>
            <p:nvPr/>
          </p:nvSpPr>
          <p:spPr>
            <a:xfrm>
              <a:off x="258336" y="3775110"/>
              <a:ext cx="2836938" cy="1807102"/>
            </a:xfrm>
            <a:prstGeom prst="roundRect">
              <a:avLst>
                <a:gd name="adj" fmla="val 0"/>
              </a:avLst>
            </a:prstGeom>
            <a:solidFill>
              <a:schemeClr val="bg1"/>
            </a:solidFill>
            <a:ln w="12700" cap="flat" cmpd="sng" algn="ctr">
              <a:no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pic>
          <p:nvPicPr>
            <p:cNvPr id="33" name="Picture 17">
              <a:extLst>
                <a:ext uri="{FF2B5EF4-FFF2-40B4-BE49-F238E27FC236}">
                  <a16:creationId xmlns:a16="http://schemas.microsoft.com/office/drawing/2014/main" id="{7E6F8C05-EEE7-4C5E-9A36-6CB8164DE5CF}"/>
                </a:ext>
              </a:extLst>
            </p:cNvPr>
            <p:cNvPicPr>
              <a:picLocks noChangeAspect="1"/>
            </p:cNvPicPr>
            <p:nvPr/>
          </p:nvPicPr>
          <p:blipFill rotWithShape="1">
            <a:blip r:embed="rId12" cstate="screen">
              <a:extLst>
                <a:ext uri="{28A0092B-C50C-407E-A947-70E740481C1C}">
                  <a14:useLocalDpi xmlns:a14="http://schemas.microsoft.com/office/drawing/2010/main"/>
                </a:ext>
              </a:extLst>
            </a:blip>
            <a:srcRect/>
            <a:stretch/>
          </p:blipFill>
          <p:spPr>
            <a:xfrm>
              <a:off x="493596" y="4258969"/>
              <a:ext cx="889865" cy="1180663"/>
            </a:xfrm>
            <a:prstGeom prst="rect">
              <a:avLst/>
            </a:prstGeom>
          </p:spPr>
        </p:pic>
        <p:sp>
          <p:nvSpPr>
            <p:cNvPr id="23" name="Rectangle: Rounded Corners 22">
              <a:extLst>
                <a:ext uri="{FF2B5EF4-FFF2-40B4-BE49-F238E27FC236}">
                  <a16:creationId xmlns:a16="http://schemas.microsoft.com/office/drawing/2014/main" id="{6B353C8D-5E79-474B-9144-022CEBE70230}"/>
                </a:ext>
              </a:extLst>
            </p:cNvPr>
            <p:cNvSpPr/>
            <p:nvPr/>
          </p:nvSpPr>
          <p:spPr>
            <a:xfrm>
              <a:off x="259512" y="3771207"/>
              <a:ext cx="2836939" cy="1807102"/>
            </a:xfrm>
            <a:prstGeom prst="roundRect">
              <a:avLst>
                <a:gd name="adj" fmla="val 0"/>
              </a:avLst>
            </a:prstGeom>
            <a:solidFill>
              <a:srgbClr val="1B67B8">
                <a:alpha val="18824"/>
              </a:srgbClr>
            </a:solidFill>
            <a:ln w="12700" cap="flat" cmpd="sng" algn="ctr">
              <a:no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grpSp>
      <p:cxnSp>
        <p:nvCxnSpPr>
          <p:cNvPr id="71" name="Straight Arrow Connector 70">
            <a:extLst>
              <a:ext uri="{FF2B5EF4-FFF2-40B4-BE49-F238E27FC236}">
                <a16:creationId xmlns:a16="http://schemas.microsoft.com/office/drawing/2014/main" id="{EC9307D5-B415-40EF-9C10-F6A559AE3F20}"/>
              </a:ext>
            </a:extLst>
          </p:cNvPr>
          <p:cNvCxnSpPr>
            <a:cxnSpLocks/>
          </p:cNvCxnSpPr>
          <p:nvPr/>
        </p:nvCxnSpPr>
        <p:spPr>
          <a:xfrm>
            <a:off x="3119782" y="4663022"/>
            <a:ext cx="1220405" cy="0"/>
          </a:xfrm>
          <a:prstGeom prst="straightConnector1">
            <a:avLst/>
          </a:prstGeom>
          <a:ln w="38100">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CC30840A-A576-4598-98AC-ED6F981910F6}"/>
              </a:ext>
            </a:extLst>
          </p:cNvPr>
          <p:cNvCxnSpPr>
            <a:cxnSpLocks/>
          </p:cNvCxnSpPr>
          <p:nvPr/>
        </p:nvCxnSpPr>
        <p:spPr>
          <a:xfrm flipV="1">
            <a:off x="8731176" y="4663022"/>
            <a:ext cx="1064836" cy="3765"/>
          </a:xfrm>
          <a:prstGeom prst="straightConnector1">
            <a:avLst/>
          </a:prstGeom>
          <a:ln w="38100">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2" name="Picture 10">
            <a:extLst>
              <a:ext uri="{FF2B5EF4-FFF2-40B4-BE49-F238E27FC236}">
                <a16:creationId xmlns:a16="http://schemas.microsoft.com/office/drawing/2014/main" id="{A80E365A-9AB4-4AEC-AAA9-7A5099CB9E89}"/>
              </a:ext>
            </a:extLst>
          </p:cNvPr>
          <p:cNvPicPr>
            <a:picLocks noChangeAspect="1" noChangeArrowheads="1"/>
          </p:cNvPicPr>
          <p:nvPr/>
        </p:nvPicPr>
        <p:blipFill>
          <a:blip r:embed="rId13" cstate="screen">
            <a:extLst>
              <a:ext uri="{28A0092B-C50C-407E-A947-70E740481C1C}">
                <a14:useLocalDpi xmlns:a14="http://schemas.microsoft.com/office/drawing/2010/main"/>
              </a:ext>
            </a:extLst>
          </a:blip>
          <a:srcRect/>
          <a:stretch>
            <a:fillRect/>
          </a:stretch>
        </p:blipFill>
        <p:spPr bwMode="auto">
          <a:xfrm>
            <a:off x="1578547" y="4496827"/>
            <a:ext cx="1266780" cy="93741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0E8D4D4-1BE1-41A7-A29E-4231566719C4}"/>
              </a:ext>
            </a:extLst>
          </p:cNvPr>
          <p:cNvSpPr txBox="1"/>
          <p:nvPr/>
        </p:nvSpPr>
        <p:spPr>
          <a:xfrm>
            <a:off x="5829272" y="599836"/>
            <a:ext cx="1170962" cy="4616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Azure Cloud</a:t>
            </a:r>
          </a:p>
        </p:txBody>
      </p:sp>
      <p:pic>
        <p:nvPicPr>
          <p:cNvPr id="6" name="Picture 2">
            <a:extLst>
              <a:ext uri="{FF2B5EF4-FFF2-40B4-BE49-F238E27FC236}">
                <a16:creationId xmlns:a16="http://schemas.microsoft.com/office/drawing/2014/main" id="{7E88B32B-C60E-4C56-A9C3-D2661D232639}"/>
              </a:ext>
            </a:extLst>
          </p:cNvPr>
          <p:cNvPicPr>
            <a:picLocks noChangeAspect="1" noChangeArrowheads="1"/>
          </p:cNvPicPr>
          <p:nvPr/>
        </p:nvPicPr>
        <p:blipFill>
          <a:blip r:embed="rId14" cstate="screen">
            <a:extLst>
              <a:ext uri="{28A0092B-C50C-407E-A947-70E740481C1C}">
                <a14:useLocalDpi xmlns:a14="http://schemas.microsoft.com/office/drawing/2010/main"/>
              </a:ext>
            </a:extLst>
          </a:blip>
          <a:srcRect/>
          <a:stretch>
            <a:fillRect/>
          </a:stretch>
        </p:blipFill>
        <p:spPr bwMode="auto">
          <a:xfrm>
            <a:off x="5726719" y="673438"/>
            <a:ext cx="285404" cy="285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438715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26" name="Picture 2" descr="AzureMachineLearningService">
            <a:extLst>
              <a:ext uri="{FF2B5EF4-FFF2-40B4-BE49-F238E27FC236}">
                <a16:creationId xmlns:a16="http://schemas.microsoft.com/office/drawing/2014/main" id="{F2EC8A3F-30D2-4BAC-88F8-CD9CBF542CBC}"/>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087626" y="1923773"/>
            <a:ext cx="619125" cy="6667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zureAnalysisServices">
            <a:extLst>
              <a:ext uri="{FF2B5EF4-FFF2-40B4-BE49-F238E27FC236}">
                <a16:creationId xmlns:a16="http://schemas.microsoft.com/office/drawing/2014/main" id="{5E4EF30C-7FAB-43FD-8004-7AE276BAFDED}"/>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762625" y="3095625"/>
            <a:ext cx="666750" cy="6667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zureEventHub">
            <a:extLst>
              <a:ext uri="{FF2B5EF4-FFF2-40B4-BE49-F238E27FC236}">
                <a16:creationId xmlns:a16="http://schemas.microsoft.com/office/drawing/2014/main" id="{FDC3EE5C-70EA-4A0C-BFDF-1E243DBC2289}"/>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5861759" y="1490246"/>
            <a:ext cx="666750" cy="6667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zureSqlDataWarehouse">
            <a:extLst>
              <a:ext uri="{FF2B5EF4-FFF2-40B4-BE49-F238E27FC236}">
                <a16:creationId xmlns:a16="http://schemas.microsoft.com/office/drawing/2014/main" id="{779159D1-41C5-4FFC-9358-34B7A1CF1CCE}"/>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4450880" y="2360258"/>
            <a:ext cx="666750" cy="66675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24B8C558-BD29-4AC6-9D37-AA2ABCD70FB8}"/>
              </a:ext>
            </a:extLst>
          </p:cNvPr>
          <p:cNvPicPr>
            <a:picLocks noChangeAspect="1"/>
          </p:cNvPicPr>
          <p:nvPr/>
        </p:nvPicPr>
        <p:blipFill>
          <a:blip r:embed="rId6"/>
          <a:stretch>
            <a:fillRect/>
          </a:stretch>
        </p:blipFill>
        <p:spPr>
          <a:xfrm>
            <a:off x="2368121" y="3991612"/>
            <a:ext cx="1933845" cy="1467055"/>
          </a:xfrm>
          <a:prstGeom prst="rect">
            <a:avLst/>
          </a:prstGeom>
        </p:spPr>
      </p:pic>
      <p:pic>
        <p:nvPicPr>
          <p:cNvPr id="12" name="Picture 17">
            <a:extLst>
              <a:ext uri="{FF2B5EF4-FFF2-40B4-BE49-F238E27FC236}">
                <a16:creationId xmlns:a16="http://schemas.microsoft.com/office/drawing/2014/main" id="{1F999CF2-444D-45D4-9EDB-0AB30F3773C6}"/>
              </a:ext>
            </a:extLst>
          </p:cNvPr>
          <p:cNvPicPr>
            <a:picLocks noChangeAspect="1"/>
          </p:cNvPicPr>
          <p:nvPr/>
        </p:nvPicPr>
        <p:blipFill rotWithShape="1">
          <a:blip r:embed="rId7" cstate="screen">
            <a:extLst>
              <a:ext uri="{28A0092B-C50C-407E-A947-70E740481C1C}">
                <a14:useLocalDpi xmlns:a14="http://schemas.microsoft.com/office/drawing/2010/main"/>
              </a:ext>
            </a:extLst>
          </a:blip>
          <a:srcRect/>
          <a:stretch/>
        </p:blipFill>
        <p:spPr>
          <a:xfrm>
            <a:off x="1800261" y="5244946"/>
            <a:ext cx="889865" cy="1180663"/>
          </a:xfrm>
          <a:prstGeom prst="rect">
            <a:avLst/>
          </a:prstGeom>
        </p:spPr>
      </p:pic>
      <p:pic>
        <p:nvPicPr>
          <p:cNvPr id="1034" name="Picture 10" descr="Azure">
            <a:extLst>
              <a:ext uri="{FF2B5EF4-FFF2-40B4-BE49-F238E27FC236}">
                <a16:creationId xmlns:a16="http://schemas.microsoft.com/office/drawing/2014/main" id="{E649A0A3-2CB5-4125-92D7-11A19F932F38}"/>
              </a:ext>
            </a:extLst>
          </p:cNvPr>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a:off x="8079696" y="2436458"/>
            <a:ext cx="666750" cy="51435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3CB46D91-5CD9-487A-9B51-8F993610E575}"/>
              </a:ext>
            </a:extLst>
          </p:cNvPr>
          <p:cNvPicPr>
            <a:picLocks noChangeAspect="1"/>
          </p:cNvPicPr>
          <p:nvPr/>
        </p:nvPicPr>
        <p:blipFill>
          <a:blip r:embed="rId6"/>
          <a:stretch>
            <a:fillRect/>
          </a:stretch>
        </p:blipFill>
        <p:spPr>
          <a:xfrm>
            <a:off x="839772" y="3833657"/>
            <a:ext cx="1933845" cy="1467055"/>
          </a:xfrm>
          <a:prstGeom prst="rect">
            <a:avLst/>
          </a:prstGeom>
        </p:spPr>
      </p:pic>
      <p:pic>
        <p:nvPicPr>
          <p:cNvPr id="3" name="Picture 17">
            <a:extLst>
              <a:ext uri="{FF2B5EF4-FFF2-40B4-BE49-F238E27FC236}">
                <a16:creationId xmlns:a16="http://schemas.microsoft.com/office/drawing/2014/main" id="{A379DAAB-5EC3-4865-BF56-41A8BF8CA85C}"/>
              </a:ext>
            </a:extLst>
          </p:cNvPr>
          <p:cNvPicPr>
            <a:picLocks noChangeAspect="1"/>
          </p:cNvPicPr>
          <p:nvPr/>
        </p:nvPicPr>
        <p:blipFill rotWithShape="1">
          <a:blip r:embed="rId7" cstate="screen">
            <a:extLst>
              <a:ext uri="{28A0092B-C50C-407E-A947-70E740481C1C}">
                <a14:useLocalDpi xmlns:a14="http://schemas.microsoft.com/office/drawing/2010/main"/>
              </a:ext>
            </a:extLst>
          </a:blip>
          <a:srcRect/>
          <a:stretch/>
        </p:blipFill>
        <p:spPr>
          <a:xfrm>
            <a:off x="326723" y="4367063"/>
            <a:ext cx="889865" cy="1180663"/>
          </a:xfrm>
          <a:prstGeom prst="rect">
            <a:avLst/>
          </a:prstGeom>
        </p:spPr>
      </p:pic>
      <p:sp>
        <p:nvSpPr>
          <p:cNvPr id="4" name="Rectangle: Rounded Corners 3">
            <a:extLst>
              <a:ext uri="{FF2B5EF4-FFF2-40B4-BE49-F238E27FC236}">
                <a16:creationId xmlns:a16="http://schemas.microsoft.com/office/drawing/2014/main" id="{36287180-60D2-46C9-93D0-E39AF30B310C}"/>
              </a:ext>
            </a:extLst>
          </p:cNvPr>
          <p:cNvSpPr/>
          <p:nvPr/>
        </p:nvSpPr>
        <p:spPr>
          <a:xfrm>
            <a:off x="1326468" y="4103758"/>
            <a:ext cx="2836938" cy="1838380"/>
          </a:xfrm>
          <a:prstGeom prst="roundRect">
            <a:avLst>
              <a:gd name="adj" fmla="val 0"/>
            </a:avLst>
          </a:prstGeom>
          <a:solidFill>
            <a:srgbClr val="1B67B8">
              <a:alpha val="18824"/>
            </a:srgbClr>
          </a:solidFill>
          <a:ln w="12700" cap="flat" cmpd="sng" algn="ctr">
            <a:no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pic>
        <p:nvPicPr>
          <p:cNvPr id="9" name="Picture 4">
            <a:extLst>
              <a:ext uri="{FF2B5EF4-FFF2-40B4-BE49-F238E27FC236}">
                <a16:creationId xmlns:a16="http://schemas.microsoft.com/office/drawing/2014/main" id="{97CF0D67-6904-4DE7-AD94-4141FFCC9A9E}"/>
              </a:ext>
            </a:extLst>
          </p:cNvPr>
          <p:cNvPicPr>
            <a:picLocks noChangeAspect="1" noChangeArrowheads="1"/>
          </p:cNvPicPr>
          <p:nvPr/>
        </p:nvPicPr>
        <p:blipFill>
          <a:blip r:embed="rId9" cstate="screen">
            <a:extLst>
              <a:ext uri="{28A0092B-C50C-407E-A947-70E740481C1C}">
                <a14:useLocalDpi xmlns:a14="http://schemas.microsoft.com/office/drawing/2010/main"/>
              </a:ext>
            </a:extLst>
          </a:blip>
          <a:srcRect/>
          <a:stretch>
            <a:fillRect/>
          </a:stretch>
        </p:blipFill>
        <p:spPr bwMode="auto">
          <a:xfrm>
            <a:off x="8308366" y="4069459"/>
            <a:ext cx="874711" cy="87837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a:extLst>
              <a:ext uri="{FF2B5EF4-FFF2-40B4-BE49-F238E27FC236}">
                <a16:creationId xmlns:a16="http://schemas.microsoft.com/office/drawing/2014/main" id="{BD5B356E-9132-444D-9756-2E882875BA2E}"/>
              </a:ext>
            </a:extLst>
          </p:cNvPr>
          <p:cNvPicPr>
            <a:picLocks noChangeAspect="1" noChangeArrowheads="1"/>
          </p:cNvPicPr>
          <p:nvPr/>
        </p:nvPicPr>
        <p:blipFill>
          <a:blip r:embed="rId10" cstate="screen">
            <a:extLst>
              <a:ext uri="{28A0092B-C50C-407E-A947-70E740481C1C}">
                <a14:useLocalDpi xmlns:a14="http://schemas.microsoft.com/office/drawing/2010/main"/>
              </a:ext>
            </a:extLst>
          </a:blip>
          <a:srcRect/>
          <a:stretch>
            <a:fillRect/>
          </a:stretch>
        </p:blipFill>
        <p:spPr bwMode="auto">
          <a:xfrm>
            <a:off x="9046676" y="5022948"/>
            <a:ext cx="2690126" cy="124523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8">
            <a:extLst>
              <a:ext uri="{FF2B5EF4-FFF2-40B4-BE49-F238E27FC236}">
                <a16:creationId xmlns:a16="http://schemas.microsoft.com/office/drawing/2014/main" id="{EA2DC7AA-3DE9-418B-A8F4-9162C45BE5C9}"/>
              </a:ext>
            </a:extLst>
          </p:cNvPr>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7456978" y="5465358"/>
            <a:ext cx="1589698" cy="802824"/>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0">
            <a:extLst>
              <a:ext uri="{FF2B5EF4-FFF2-40B4-BE49-F238E27FC236}">
                <a16:creationId xmlns:a16="http://schemas.microsoft.com/office/drawing/2014/main" id="{5CD44FBC-D923-4B34-A3CB-496513AE4DD0}"/>
              </a:ext>
            </a:extLst>
          </p:cNvPr>
          <p:cNvPicPr>
            <a:picLocks noChangeAspect="1" noChangeArrowheads="1"/>
          </p:cNvPicPr>
          <p:nvPr/>
        </p:nvPicPr>
        <p:blipFill>
          <a:blip r:embed="rId12" cstate="screen">
            <a:extLst>
              <a:ext uri="{28A0092B-C50C-407E-A947-70E740481C1C}">
                <a14:useLocalDpi xmlns:a14="http://schemas.microsoft.com/office/drawing/2010/main"/>
              </a:ext>
            </a:extLst>
          </a:blip>
          <a:srcRect/>
          <a:stretch>
            <a:fillRect/>
          </a:stretch>
        </p:blipFill>
        <p:spPr bwMode="auto">
          <a:xfrm>
            <a:off x="839772" y="875752"/>
            <a:ext cx="1266780" cy="937417"/>
          </a:xfrm>
          <a:prstGeom prst="rect">
            <a:avLst/>
          </a:prstGeom>
          <a:noFill/>
          <a:extLst>
            <a:ext uri="{909E8E84-426E-40DD-AFC4-6F175D3DCCD1}">
              <a14:hiddenFill xmlns:a14="http://schemas.microsoft.com/office/drawing/2010/main">
                <a:solidFill>
                  <a:srgbClr val="FFFFFF"/>
                </a:solidFill>
              </a14:hiddenFill>
            </a:ext>
          </a:extLst>
        </p:spPr>
      </p:pic>
      <p:sp>
        <p:nvSpPr>
          <p:cNvPr id="15" name="Freeform: Shape 14">
            <a:extLst>
              <a:ext uri="{FF2B5EF4-FFF2-40B4-BE49-F238E27FC236}">
                <a16:creationId xmlns:a16="http://schemas.microsoft.com/office/drawing/2014/main" id="{FF881672-8C4D-4E63-AB62-F978BABD6ACD}"/>
              </a:ext>
            </a:extLst>
          </p:cNvPr>
          <p:cNvSpPr/>
          <p:nvPr/>
        </p:nvSpPr>
        <p:spPr>
          <a:xfrm>
            <a:off x="6620995" y="2753591"/>
            <a:ext cx="3733874" cy="2721149"/>
          </a:xfrm>
          <a:custGeom>
            <a:avLst/>
            <a:gdLst>
              <a:gd name="connsiteX0" fmla="*/ 2737076 w 6619870"/>
              <a:gd name="connsiteY0" fmla="*/ 0 h 3336474"/>
              <a:gd name="connsiteX1" fmla="*/ 4120405 w 6619870"/>
              <a:gd name="connsiteY1" fmla="*/ 735510 h 3336474"/>
              <a:gd name="connsiteX2" fmla="*/ 4147109 w 6619870"/>
              <a:gd name="connsiteY2" fmla="*/ 779467 h 3336474"/>
              <a:gd name="connsiteX3" fmla="*/ 4277403 w 6619870"/>
              <a:gd name="connsiteY3" fmla="*/ 772888 h 3336474"/>
              <a:gd name="connsiteX4" fmla="*/ 5340286 w 6619870"/>
              <a:gd name="connsiteY4" fmla="*/ 1338018 h 3336474"/>
              <a:gd name="connsiteX5" fmla="*/ 5394249 w 6619870"/>
              <a:gd name="connsiteY5" fmla="*/ 1437437 h 3336474"/>
              <a:gd name="connsiteX6" fmla="*/ 5457423 w 6619870"/>
              <a:gd name="connsiteY6" fmla="*/ 1421193 h 3336474"/>
              <a:gd name="connsiteX7" fmla="*/ 5652402 w 6619870"/>
              <a:gd name="connsiteY7" fmla="*/ 1401538 h 3336474"/>
              <a:gd name="connsiteX8" fmla="*/ 6619870 w 6619870"/>
              <a:gd name="connsiteY8" fmla="*/ 2369006 h 3336474"/>
              <a:gd name="connsiteX9" fmla="*/ 5847381 w 6619870"/>
              <a:gd name="connsiteY9" fmla="*/ 3316819 h 3336474"/>
              <a:gd name="connsiteX10" fmla="*/ 5790517 w 6619870"/>
              <a:gd name="connsiteY10" fmla="*/ 3325497 h 3336474"/>
              <a:gd name="connsiteX11" fmla="*/ 5790517 w 6619870"/>
              <a:gd name="connsiteY11" fmla="*/ 3336473 h 3336474"/>
              <a:gd name="connsiteX12" fmla="*/ 5652422 w 6619870"/>
              <a:gd name="connsiteY12" fmla="*/ 3336473 h 3336474"/>
              <a:gd name="connsiteX13" fmla="*/ 5652402 w 6619870"/>
              <a:gd name="connsiteY13" fmla="*/ 3336474 h 3336474"/>
              <a:gd name="connsiteX14" fmla="*/ 5652382 w 6619870"/>
              <a:gd name="connsiteY14" fmla="*/ 3336473 h 3336474"/>
              <a:gd name="connsiteX15" fmla="*/ 4277423 w 6619870"/>
              <a:gd name="connsiteY15" fmla="*/ 3336473 h 3336474"/>
              <a:gd name="connsiteX16" fmla="*/ 4277403 w 6619870"/>
              <a:gd name="connsiteY16" fmla="*/ 3336474 h 3336474"/>
              <a:gd name="connsiteX17" fmla="*/ 4277384 w 6619870"/>
              <a:gd name="connsiteY17" fmla="*/ 3336473 h 3336474"/>
              <a:gd name="connsiteX18" fmla="*/ 2737096 w 6619870"/>
              <a:gd name="connsiteY18" fmla="*/ 3336473 h 3336474"/>
              <a:gd name="connsiteX19" fmla="*/ 2737076 w 6619870"/>
              <a:gd name="connsiteY19" fmla="*/ 3336474 h 3336474"/>
              <a:gd name="connsiteX20" fmla="*/ 2737057 w 6619870"/>
              <a:gd name="connsiteY20" fmla="*/ 3336473 h 3336474"/>
              <a:gd name="connsiteX21" fmla="*/ 967488 w 6619870"/>
              <a:gd name="connsiteY21" fmla="*/ 3336473 h 3336474"/>
              <a:gd name="connsiteX22" fmla="*/ 967468 w 6619870"/>
              <a:gd name="connsiteY22" fmla="*/ 3336474 h 3336474"/>
              <a:gd name="connsiteX23" fmla="*/ 967449 w 6619870"/>
              <a:gd name="connsiteY23" fmla="*/ 3336473 h 3336474"/>
              <a:gd name="connsiteX24" fmla="*/ 875617 w 6619870"/>
              <a:gd name="connsiteY24" fmla="*/ 3336473 h 3336474"/>
              <a:gd name="connsiteX25" fmla="*/ 875617 w 6619870"/>
              <a:gd name="connsiteY25" fmla="*/ 3331836 h 3336474"/>
              <a:gd name="connsiteX26" fmla="*/ 868550 w 6619870"/>
              <a:gd name="connsiteY26" fmla="*/ 3331479 h 3336474"/>
              <a:gd name="connsiteX27" fmla="*/ 0 w 6619870"/>
              <a:gd name="connsiteY27" fmla="*/ 2369006 h 3336474"/>
              <a:gd name="connsiteX28" fmla="*/ 967468 w 6619870"/>
              <a:gd name="connsiteY28" fmla="*/ 1401538 h 3336474"/>
              <a:gd name="connsiteX29" fmla="*/ 1066386 w 6619870"/>
              <a:gd name="connsiteY29" fmla="*/ 1406533 h 3336474"/>
              <a:gd name="connsiteX30" fmla="*/ 1090793 w 6619870"/>
              <a:gd name="connsiteY30" fmla="*/ 1410258 h 3336474"/>
              <a:gd name="connsiteX31" fmla="*/ 1102732 w 6619870"/>
              <a:gd name="connsiteY31" fmla="*/ 1332029 h 3336474"/>
              <a:gd name="connsiteX32" fmla="*/ 2737076 w 6619870"/>
              <a:gd name="connsiteY32" fmla="*/ 0 h 333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19870" h="3336474">
                <a:moveTo>
                  <a:pt x="2737076" y="0"/>
                </a:moveTo>
                <a:cubicBezTo>
                  <a:pt x="3312915" y="0"/>
                  <a:pt x="3820610" y="291756"/>
                  <a:pt x="4120405" y="735510"/>
                </a:cubicBezTo>
                <a:lnTo>
                  <a:pt x="4147109" y="779467"/>
                </a:lnTo>
                <a:lnTo>
                  <a:pt x="4277403" y="772888"/>
                </a:lnTo>
                <a:cubicBezTo>
                  <a:pt x="4719850" y="772888"/>
                  <a:pt x="5109939" y="997059"/>
                  <a:pt x="5340286" y="1338018"/>
                </a:cubicBezTo>
                <a:lnTo>
                  <a:pt x="5394249" y="1437437"/>
                </a:lnTo>
                <a:lnTo>
                  <a:pt x="5457423" y="1421193"/>
                </a:lnTo>
                <a:cubicBezTo>
                  <a:pt x="5520403" y="1408306"/>
                  <a:pt x="5585612" y="1401538"/>
                  <a:pt x="5652402" y="1401538"/>
                </a:cubicBezTo>
                <a:cubicBezTo>
                  <a:pt x="6186720" y="1401538"/>
                  <a:pt x="6619870" y="1834688"/>
                  <a:pt x="6619870" y="2369006"/>
                </a:cubicBezTo>
                <a:cubicBezTo>
                  <a:pt x="6619870" y="2836534"/>
                  <a:pt x="6288240" y="3226606"/>
                  <a:pt x="5847381" y="3316819"/>
                </a:cubicBezTo>
                <a:lnTo>
                  <a:pt x="5790517" y="3325497"/>
                </a:lnTo>
                <a:lnTo>
                  <a:pt x="5790517" y="3336473"/>
                </a:lnTo>
                <a:lnTo>
                  <a:pt x="5652422" y="3336473"/>
                </a:lnTo>
                <a:lnTo>
                  <a:pt x="5652402" y="3336474"/>
                </a:lnTo>
                <a:lnTo>
                  <a:pt x="5652382" y="3336473"/>
                </a:lnTo>
                <a:lnTo>
                  <a:pt x="4277423" y="3336473"/>
                </a:lnTo>
                <a:lnTo>
                  <a:pt x="4277403" y="3336474"/>
                </a:lnTo>
                <a:lnTo>
                  <a:pt x="4277384" y="3336473"/>
                </a:lnTo>
                <a:lnTo>
                  <a:pt x="2737096" y="3336473"/>
                </a:lnTo>
                <a:lnTo>
                  <a:pt x="2737076" y="3336474"/>
                </a:lnTo>
                <a:lnTo>
                  <a:pt x="2737057" y="3336473"/>
                </a:lnTo>
                <a:lnTo>
                  <a:pt x="967488" y="3336473"/>
                </a:lnTo>
                <a:lnTo>
                  <a:pt x="967468" y="3336474"/>
                </a:lnTo>
                <a:lnTo>
                  <a:pt x="967449" y="3336473"/>
                </a:lnTo>
                <a:lnTo>
                  <a:pt x="875617" y="3336473"/>
                </a:lnTo>
                <a:lnTo>
                  <a:pt x="875617" y="3331836"/>
                </a:lnTo>
                <a:lnTo>
                  <a:pt x="868550" y="3331479"/>
                </a:lnTo>
                <a:cubicBezTo>
                  <a:pt x="380698" y="3281935"/>
                  <a:pt x="0" y="2869929"/>
                  <a:pt x="0" y="2369006"/>
                </a:cubicBezTo>
                <a:cubicBezTo>
                  <a:pt x="0" y="1834688"/>
                  <a:pt x="433150" y="1401538"/>
                  <a:pt x="967468" y="1401538"/>
                </a:cubicBezTo>
                <a:cubicBezTo>
                  <a:pt x="1000864" y="1401538"/>
                  <a:pt x="1033863" y="1403230"/>
                  <a:pt x="1066386" y="1406533"/>
                </a:cubicBezTo>
                <a:lnTo>
                  <a:pt x="1090793" y="1410258"/>
                </a:lnTo>
                <a:lnTo>
                  <a:pt x="1102732" y="1332029"/>
                </a:lnTo>
                <a:cubicBezTo>
                  <a:pt x="1258289" y="571841"/>
                  <a:pt x="1930902" y="0"/>
                  <a:pt x="2737076"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5" name="Picture 2" descr="AzureMonitor">
            <a:extLst>
              <a:ext uri="{FF2B5EF4-FFF2-40B4-BE49-F238E27FC236}">
                <a16:creationId xmlns:a16="http://schemas.microsoft.com/office/drawing/2014/main" id="{4F2C11CF-E8EE-43E8-AE88-8A578F1CC31F}"/>
              </a:ext>
            </a:extLst>
          </p:cNvPr>
          <p:cNvPicPr>
            <a:picLocks noChangeAspect="1" noChangeArrowheads="1"/>
          </p:cNvPicPr>
          <p:nvPr/>
        </p:nvPicPr>
        <p:blipFill>
          <a:blip r:embed="rId13">
            <a:extLst>
              <a:ext uri="{28A0092B-C50C-407E-A947-70E740481C1C}">
                <a14:useLocalDpi xmlns:a14="http://schemas.microsoft.com/office/drawing/2010/main"/>
              </a:ext>
            </a:extLst>
          </a:blip>
          <a:srcRect/>
          <a:stretch>
            <a:fillRect/>
          </a:stretch>
        </p:blipFill>
        <p:spPr bwMode="auto">
          <a:xfrm>
            <a:off x="8127026" y="952704"/>
            <a:ext cx="666750" cy="6667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AzureApplicationInsights">
            <a:extLst>
              <a:ext uri="{FF2B5EF4-FFF2-40B4-BE49-F238E27FC236}">
                <a16:creationId xmlns:a16="http://schemas.microsoft.com/office/drawing/2014/main" id="{4FD1AA6E-4B06-48CB-909A-E73A112DB84A}"/>
              </a:ext>
            </a:extLst>
          </p:cNvPr>
          <p:cNvPicPr>
            <a:picLocks noChangeAspect="1" noChangeArrowheads="1"/>
          </p:cNvPicPr>
          <p:nvPr/>
        </p:nvPicPr>
        <p:blipFill>
          <a:blip r:embed="rId14">
            <a:extLst>
              <a:ext uri="{28A0092B-C50C-407E-A947-70E740481C1C}">
                <a14:useLocalDpi xmlns:a14="http://schemas.microsoft.com/office/drawing/2010/main"/>
              </a:ext>
            </a:extLst>
          </a:blip>
          <a:srcRect/>
          <a:stretch>
            <a:fillRect/>
          </a:stretch>
        </p:blipFill>
        <p:spPr bwMode="auto">
          <a:xfrm>
            <a:off x="9724989" y="875752"/>
            <a:ext cx="666750" cy="66675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B6AF1531-397B-435A-AF6A-2AA93D38DE5B}"/>
              </a:ext>
            </a:extLst>
          </p:cNvPr>
          <p:cNvPicPr>
            <a:picLocks noChangeAspect="1" noChangeArrowheads="1"/>
          </p:cNvPicPr>
          <p:nvPr/>
        </p:nvPicPr>
        <p:blipFill>
          <a:blip r:embed="rId15" cstate="screen">
            <a:extLst>
              <a:ext uri="{28A0092B-C50C-407E-A947-70E740481C1C}">
                <a14:useLocalDpi xmlns:a14="http://schemas.microsoft.com/office/drawing/2010/main"/>
              </a:ext>
            </a:extLst>
          </a:blip>
          <a:srcRect/>
          <a:stretch>
            <a:fillRect/>
          </a:stretch>
        </p:blipFill>
        <p:spPr bwMode="auto">
          <a:xfrm>
            <a:off x="8843366" y="2404013"/>
            <a:ext cx="666751" cy="666751"/>
          </a:xfrm>
          <a:prstGeom prst="rect">
            <a:avLst/>
          </a:prstGeom>
          <a:noFill/>
          <a:extLst>
            <a:ext uri="{909E8E84-426E-40DD-AFC4-6F175D3DCCD1}">
              <a14:hiddenFill xmlns:a14="http://schemas.microsoft.com/office/drawing/2010/main">
                <a:solidFill>
                  <a:srgbClr val="FFFFFF"/>
                </a:solidFill>
              </a14:hiddenFill>
            </a:ext>
          </a:extLst>
        </p:spPr>
      </p:pic>
      <p:pic>
        <p:nvPicPr>
          <p:cNvPr id="17" name="Graphic 16">
            <a:extLst>
              <a:ext uri="{FF2B5EF4-FFF2-40B4-BE49-F238E27FC236}">
                <a16:creationId xmlns:a16="http://schemas.microsoft.com/office/drawing/2014/main" id="{AB2A109D-5AD3-4B85-AF66-6B4FD562529A}"/>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4784254" y="930782"/>
            <a:ext cx="666749" cy="666749"/>
          </a:xfrm>
          <a:prstGeom prst="rect">
            <a:avLst/>
          </a:prstGeom>
        </p:spPr>
      </p:pic>
    </p:spTree>
    <p:extLst>
      <p:ext uri="{BB962C8B-B14F-4D97-AF65-F5344CB8AC3E}">
        <p14:creationId xmlns:p14="http://schemas.microsoft.com/office/powerpoint/2010/main" val="55571060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Rounded Corners 37">
            <a:extLst>
              <a:ext uri="{FF2B5EF4-FFF2-40B4-BE49-F238E27FC236}">
                <a16:creationId xmlns:a16="http://schemas.microsoft.com/office/drawing/2014/main" id="{B8262287-B190-435E-BA33-2F1A3AACA829}"/>
              </a:ext>
            </a:extLst>
          </p:cNvPr>
          <p:cNvSpPr/>
          <p:nvPr/>
        </p:nvSpPr>
        <p:spPr>
          <a:xfrm>
            <a:off x="232756" y="214660"/>
            <a:ext cx="3824418" cy="6011574"/>
          </a:xfrm>
          <a:prstGeom prst="roundRect">
            <a:avLst>
              <a:gd name="adj" fmla="val 0"/>
            </a:avLst>
          </a:prstGeom>
          <a:solidFill>
            <a:schemeClr val="bg1">
              <a:alpha val="18824"/>
            </a:schemeClr>
          </a:solidFill>
          <a:ln w="12700" cap="flat" cmpd="sng" algn="ctr">
            <a:solidFill>
              <a:srgbClr val="1B67B8"/>
            </a:solidFill>
            <a:prstDash val="solid"/>
          </a:ln>
          <a:effectLst/>
        </p:spPr>
        <p:txBody>
          <a:bodyPr tIns="822727" rtlCol="0" anchor="t"/>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84" name="Rectangle 83">
            <a:extLst>
              <a:ext uri="{FF2B5EF4-FFF2-40B4-BE49-F238E27FC236}">
                <a16:creationId xmlns:a16="http://schemas.microsoft.com/office/drawing/2014/main" id="{CC9489F3-0B75-4A89-A859-772A4E100400}"/>
              </a:ext>
            </a:extLst>
          </p:cNvPr>
          <p:cNvSpPr/>
          <p:nvPr/>
        </p:nvSpPr>
        <p:spPr bwMode="auto">
          <a:xfrm>
            <a:off x="116378" y="74815"/>
            <a:ext cx="7835323" cy="6625350"/>
          </a:xfrm>
          <a:prstGeom prst="rect">
            <a:avLst/>
          </a:prstGeom>
          <a:noFill/>
          <a:ln w="3810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 name="Rectangle: Rounded Corners 48">
            <a:extLst>
              <a:ext uri="{FF2B5EF4-FFF2-40B4-BE49-F238E27FC236}">
                <a16:creationId xmlns:a16="http://schemas.microsoft.com/office/drawing/2014/main" id="{BF17A188-66C6-4B77-A8E9-C1EACB94616D}"/>
              </a:ext>
            </a:extLst>
          </p:cNvPr>
          <p:cNvSpPr/>
          <p:nvPr/>
        </p:nvSpPr>
        <p:spPr>
          <a:xfrm>
            <a:off x="4385979" y="214658"/>
            <a:ext cx="3215782" cy="6011575"/>
          </a:xfrm>
          <a:prstGeom prst="roundRect">
            <a:avLst>
              <a:gd name="adj" fmla="val 124"/>
            </a:avLst>
          </a:prstGeom>
          <a:solidFill>
            <a:schemeClr val="bg1">
              <a:alpha val="18824"/>
            </a:schemeClr>
          </a:solidFill>
          <a:ln w="12700" cap="flat" cmpd="sng" algn="ctr">
            <a:solidFill>
              <a:srgbClr val="1B67B8"/>
            </a:solidFill>
            <a:prstDash val="solid"/>
          </a:ln>
          <a:effectLst/>
        </p:spPr>
        <p:txBody>
          <a:bodyPr tIns="822727" rtlCol="0" anchor="b"/>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pic>
        <p:nvPicPr>
          <p:cNvPr id="10" name="Picture 9">
            <a:extLst>
              <a:ext uri="{FF2B5EF4-FFF2-40B4-BE49-F238E27FC236}">
                <a16:creationId xmlns:a16="http://schemas.microsoft.com/office/drawing/2014/main" id="{237DFCDA-E71C-468E-B3CC-0D0A84D4905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02160" y="455708"/>
            <a:ext cx="2228742" cy="2228742"/>
          </a:xfrm>
          <a:prstGeom prst="rect">
            <a:avLst/>
          </a:prstGeom>
        </p:spPr>
      </p:pic>
      <p:grpSp>
        <p:nvGrpSpPr>
          <p:cNvPr id="13" name="Group 12">
            <a:extLst>
              <a:ext uri="{FF2B5EF4-FFF2-40B4-BE49-F238E27FC236}">
                <a16:creationId xmlns:a16="http://schemas.microsoft.com/office/drawing/2014/main" id="{C32338CA-EC6A-4BDD-84E6-854720839D8F}"/>
              </a:ext>
            </a:extLst>
          </p:cNvPr>
          <p:cNvGrpSpPr/>
          <p:nvPr/>
        </p:nvGrpSpPr>
        <p:grpSpPr>
          <a:xfrm>
            <a:off x="4710606" y="1806810"/>
            <a:ext cx="2499648" cy="4217166"/>
            <a:chOff x="5327265" y="3586461"/>
            <a:chExt cx="4751059" cy="3099369"/>
          </a:xfrm>
          <a:solidFill>
            <a:srgbClr val="1B67B8">
              <a:alpha val="18824"/>
            </a:srgbClr>
          </a:solidFill>
        </p:grpSpPr>
        <p:sp>
          <p:nvSpPr>
            <p:cNvPr id="15" name="Rectangle: Rounded Corners 14">
              <a:extLst>
                <a:ext uri="{FF2B5EF4-FFF2-40B4-BE49-F238E27FC236}">
                  <a16:creationId xmlns:a16="http://schemas.microsoft.com/office/drawing/2014/main" id="{65E8346D-FF42-4E69-BA3F-DA453E89B36B}"/>
                </a:ext>
              </a:extLst>
            </p:cNvPr>
            <p:cNvSpPr/>
            <p:nvPr/>
          </p:nvSpPr>
          <p:spPr>
            <a:xfrm>
              <a:off x="5327265" y="3586461"/>
              <a:ext cx="4747945" cy="3099369"/>
            </a:xfrm>
            <a:prstGeom prst="roundRect">
              <a:avLst>
                <a:gd name="adj" fmla="val 0"/>
              </a:avLst>
            </a:prstGeom>
            <a:grp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16" name="TextBox 3">
              <a:extLst>
                <a:ext uri="{FF2B5EF4-FFF2-40B4-BE49-F238E27FC236}">
                  <a16:creationId xmlns:a16="http://schemas.microsoft.com/office/drawing/2014/main" id="{82257519-48C4-4D29-B6EA-E3935E0DA4C9}"/>
                </a:ext>
              </a:extLst>
            </p:cNvPr>
            <p:cNvSpPr txBox="1"/>
            <p:nvPr/>
          </p:nvSpPr>
          <p:spPr>
            <a:xfrm>
              <a:off x="6693691" y="6339651"/>
              <a:ext cx="3384633" cy="267479"/>
            </a:xfrm>
            <a:prstGeom prst="rect">
              <a:avLst/>
            </a:prstGeom>
            <a:no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78D7"/>
                  </a:solidFill>
                  <a:effectLst/>
                  <a:uLnTx/>
                  <a:uFillTx/>
                  <a:latin typeface="Segoe UI" panose="020B0502040204020203" pitchFamily="34" charset="0"/>
                  <a:ea typeface="+mn-ea"/>
                  <a:cs typeface="Segoe UI" panose="020B0502040204020203" pitchFamily="34" charset="0"/>
                </a:rPr>
                <a:t>Azure IoT Edge</a:t>
              </a:r>
            </a:p>
          </p:txBody>
        </p:sp>
      </p:grpSp>
      <p:pic>
        <p:nvPicPr>
          <p:cNvPr id="14" name="Picture 13">
            <a:extLst>
              <a:ext uri="{FF2B5EF4-FFF2-40B4-BE49-F238E27FC236}">
                <a16:creationId xmlns:a16="http://schemas.microsoft.com/office/drawing/2014/main" id="{8A5F8C39-69E7-4282-A703-DDEAEE1A7A57}"/>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835260" y="5445729"/>
            <a:ext cx="556274" cy="556274"/>
          </a:xfrm>
          <a:prstGeom prst="rect">
            <a:avLst/>
          </a:prstGeom>
        </p:spPr>
      </p:pic>
      <p:sp>
        <p:nvSpPr>
          <p:cNvPr id="9" name="Rectangle 8">
            <a:extLst>
              <a:ext uri="{FF2B5EF4-FFF2-40B4-BE49-F238E27FC236}">
                <a16:creationId xmlns:a16="http://schemas.microsoft.com/office/drawing/2014/main" id="{8EFDC897-21BD-429D-B1CD-AD9FD64F048E}"/>
              </a:ext>
            </a:extLst>
          </p:cNvPr>
          <p:cNvSpPr/>
          <p:nvPr/>
        </p:nvSpPr>
        <p:spPr bwMode="auto">
          <a:xfrm>
            <a:off x="4937665" y="4298682"/>
            <a:ext cx="2051608"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LoRa Network Server</a:t>
            </a:r>
            <a:endParaRPr kumimoji="0" lang="LID4096" sz="1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2" name="Group 31">
            <a:extLst>
              <a:ext uri="{FF2B5EF4-FFF2-40B4-BE49-F238E27FC236}">
                <a16:creationId xmlns:a16="http://schemas.microsoft.com/office/drawing/2014/main" id="{3AA64CE7-3242-4F80-8C7D-197AE3B743C4}"/>
              </a:ext>
            </a:extLst>
          </p:cNvPr>
          <p:cNvGrpSpPr/>
          <p:nvPr/>
        </p:nvGrpSpPr>
        <p:grpSpPr>
          <a:xfrm>
            <a:off x="4936874" y="2660639"/>
            <a:ext cx="1155141" cy="1388312"/>
            <a:chOff x="8191252" y="4428727"/>
            <a:chExt cx="1155141" cy="1434780"/>
          </a:xfrm>
        </p:grpSpPr>
        <p:sp>
          <p:nvSpPr>
            <p:cNvPr id="25" name="Rectangle: Rounded Corners 24">
              <a:extLst>
                <a:ext uri="{FF2B5EF4-FFF2-40B4-BE49-F238E27FC236}">
                  <a16:creationId xmlns:a16="http://schemas.microsoft.com/office/drawing/2014/main" id="{F1AAFF8E-B119-421B-8AFC-31B22C567FBF}"/>
                </a:ext>
              </a:extLst>
            </p:cNvPr>
            <p:cNvSpPr/>
            <p:nvPr/>
          </p:nvSpPr>
          <p:spPr>
            <a:xfrm>
              <a:off x="8191252" y="4428727"/>
              <a:ext cx="1155141" cy="1434780"/>
            </a:xfrm>
            <a:prstGeom prst="roundRect">
              <a:avLst>
                <a:gd name="adj" fmla="val 0"/>
              </a:avLst>
            </a:prstGeom>
            <a:solidFill>
              <a:schemeClr val="bg1">
                <a:lumMod val="95000"/>
                <a:alpha val="53000"/>
              </a:schemeClr>
            </a:solidFill>
            <a:ln>
              <a:solidFill>
                <a:schemeClr val="accent1"/>
              </a:solidFill>
            </a:ln>
          </p:spPr>
          <p:style>
            <a:lnRef idx="2">
              <a:schemeClr val="accent1"/>
            </a:lnRef>
            <a:fillRef idx="1">
              <a:schemeClr val="lt1"/>
            </a:fillRef>
            <a:effectRef idx="0">
              <a:schemeClr val="accent1"/>
            </a:effectRef>
            <a:fontRef idx="minor">
              <a:schemeClr val="dk1"/>
            </a:fontRef>
          </p:style>
          <p:txBody>
            <a:bodyPr rtlCol="0" anchor="t"/>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Segoe UI"/>
                  <a:ea typeface="+mn-ea"/>
                  <a:cs typeface="Segoe UI" pitchFamily="34" charset="0"/>
                </a:rPr>
                <a:t>Decoder Modules</a:t>
              </a:r>
            </a:p>
          </p:txBody>
        </p:sp>
        <p:sp>
          <p:nvSpPr>
            <p:cNvPr id="27" name="Rectangle 26">
              <a:extLst>
                <a:ext uri="{FF2B5EF4-FFF2-40B4-BE49-F238E27FC236}">
                  <a16:creationId xmlns:a16="http://schemas.microsoft.com/office/drawing/2014/main" id="{5B238735-775A-4B4A-865E-7A39B63E4F15}"/>
                </a:ext>
              </a:extLst>
            </p:cNvPr>
            <p:cNvSpPr/>
            <p:nvPr/>
          </p:nvSpPr>
          <p:spPr bwMode="auto">
            <a:xfrm>
              <a:off x="8256887" y="4956256"/>
              <a:ext cx="1021390" cy="251060"/>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Decoder 1</a:t>
              </a:r>
            </a:p>
          </p:txBody>
        </p:sp>
        <p:sp>
          <p:nvSpPr>
            <p:cNvPr id="29" name="Rectangle 28">
              <a:extLst>
                <a:ext uri="{FF2B5EF4-FFF2-40B4-BE49-F238E27FC236}">
                  <a16:creationId xmlns:a16="http://schemas.microsoft.com/office/drawing/2014/main" id="{AD29C0C7-EEC7-449C-AE75-4B26370FDD8E}"/>
                </a:ext>
              </a:extLst>
            </p:cNvPr>
            <p:cNvSpPr/>
            <p:nvPr/>
          </p:nvSpPr>
          <p:spPr bwMode="auto">
            <a:xfrm>
              <a:off x="8256887" y="5252337"/>
              <a:ext cx="1021390" cy="251060"/>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Decoder 2</a:t>
              </a:r>
            </a:p>
          </p:txBody>
        </p:sp>
        <p:sp>
          <p:nvSpPr>
            <p:cNvPr id="31" name="Rectangle 30">
              <a:extLst>
                <a:ext uri="{FF2B5EF4-FFF2-40B4-BE49-F238E27FC236}">
                  <a16:creationId xmlns:a16="http://schemas.microsoft.com/office/drawing/2014/main" id="{D5C5B500-8A7A-42BD-8772-E3EB77667E7D}"/>
                </a:ext>
              </a:extLst>
            </p:cNvPr>
            <p:cNvSpPr/>
            <p:nvPr/>
          </p:nvSpPr>
          <p:spPr bwMode="auto">
            <a:xfrm>
              <a:off x="8256887" y="5549264"/>
              <a:ext cx="1021390" cy="251060"/>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Decoder n</a:t>
              </a:r>
            </a:p>
          </p:txBody>
        </p:sp>
      </p:grpSp>
      <p:sp>
        <p:nvSpPr>
          <p:cNvPr id="34" name="Rectangle 33">
            <a:extLst>
              <a:ext uri="{FF2B5EF4-FFF2-40B4-BE49-F238E27FC236}">
                <a16:creationId xmlns:a16="http://schemas.microsoft.com/office/drawing/2014/main" id="{AF72954D-939B-43AF-A34A-8752542F34C4}"/>
              </a:ext>
            </a:extLst>
          </p:cNvPr>
          <p:cNvSpPr/>
          <p:nvPr/>
        </p:nvSpPr>
        <p:spPr bwMode="auto">
          <a:xfrm>
            <a:off x="5086754" y="4760053"/>
            <a:ext cx="1794619" cy="242929"/>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Built-in decoders</a:t>
            </a:r>
          </a:p>
        </p:txBody>
      </p:sp>
      <p:cxnSp>
        <p:nvCxnSpPr>
          <p:cNvPr id="36" name="Straight Arrow Connector 35">
            <a:extLst>
              <a:ext uri="{FF2B5EF4-FFF2-40B4-BE49-F238E27FC236}">
                <a16:creationId xmlns:a16="http://schemas.microsoft.com/office/drawing/2014/main" id="{15307B7A-7FF5-479C-917B-396BFD3353E3}"/>
              </a:ext>
            </a:extLst>
          </p:cNvPr>
          <p:cNvCxnSpPr>
            <a:cxnSpLocks/>
            <a:endCxn id="25" idx="2"/>
          </p:cNvCxnSpPr>
          <p:nvPr/>
        </p:nvCxnSpPr>
        <p:spPr>
          <a:xfrm flipV="1">
            <a:off x="5509444" y="4048951"/>
            <a:ext cx="5001" cy="265950"/>
          </a:xfrm>
          <a:prstGeom prst="straightConnector1">
            <a:avLst/>
          </a:prstGeom>
          <a:ln w="28575">
            <a:headEnd type="triangle"/>
            <a:tailEnd type="triangle"/>
          </a:ln>
        </p:spPr>
        <p:style>
          <a:lnRef idx="1">
            <a:schemeClr val="accent5"/>
          </a:lnRef>
          <a:fillRef idx="0">
            <a:schemeClr val="accent5"/>
          </a:fillRef>
          <a:effectRef idx="0">
            <a:schemeClr val="accent5"/>
          </a:effectRef>
          <a:fontRef idx="minor">
            <a:schemeClr val="tx1"/>
          </a:fontRef>
        </p:style>
      </p:cxnSp>
      <p:sp>
        <p:nvSpPr>
          <p:cNvPr id="54" name="Freeform: Shape 53">
            <a:extLst>
              <a:ext uri="{FF2B5EF4-FFF2-40B4-BE49-F238E27FC236}">
                <a16:creationId xmlns:a16="http://schemas.microsoft.com/office/drawing/2014/main" id="{E3C5A96A-A0A3-4ED6-A766-F6A1BDE5B556}"/>
              </a:ext>
            </a:extLst>
          </p:cNvPr>
          <p:cNvSpPr/>
          <p:nvPr/>
        </p:nvSpPr>
        <p:spPr>
          <a:xfrm>
            <a:off x="8280506" y="3210124"/>
            <a:ext cx="3733874" cy="2721149"/>
          </a:xfrm>
          <a:custGeom>
            <a:avLst/>
            <a:gdLst>
              <a:gd name="connsiteX0" fmla="*/ 2737076 w 6619870"/>
              <a:gd name="connsiteY0" fmla="*/ 0 h 3336474"/>
              <a:gd name="connsiteX1" fmla="*/ 4120405 w 6619870"/>
              <a:gd name="connsiteY1" fmla="*/ 735510 h 3336474"/>
              <a:gd name="connsiteX2" fmla="*/ 4147109 w 6619870"/>
              <a:gd name="connsiteY2" fmla="*/ 779467 h 3336474"/>
              <a:gd name="connsiteX3" fmla="*/ 4277403 w 6619870"/>
              <a:gd name="connsiteY3" fmla="*/ 772888 h 3336474"/>
              <a:gd name="connsiteX4" fmla="*/ 5340286 w 6619870"/>
              <a:gd name="connsiteY4" fmla="*/ 1338018 h 3336474"/>
              <a:gd name="connsiteX5" fmla="*/ 5394249 w 6619870"/>
              <a:gd name="connsiteY5" fmla="*/ 1437437 h 3336474"/>
              <a:gd name="connsiteX6" fmla="*/ 5457423 w 6619870"/>
              <a:gd name="connsiteY6" fmla="*/ 1421193 h 3336474"/>
              <a:gd name="connsiteX7" fmla="*/ 5652402 w 6619870"/>
              <a:gd name="connsiteY7" fmla="*/ 1401538 h 3336474"/>
              <a:gd name="connsiteX8" fmla="*/ 6619870 w 6619870"/>
              <a:gd name="connsiteY8" fmla="*/ 2369006 h 3336474"/>
              <a:gd name="connsiteX9" fmla="*/ 5847381 w 6619870"/>
              <a:gd name="connsiteY9" fmla="*/ 3316819 h 3336474"/>
              <a:gd name="connsiteX10" fmla="*/ 5790517 w 6619870"/>
              <a:gd name="connsiteY10" fmla="*/ 3325497 h 3336474"/>
              <a:gd name="connsiteX11" fmla="*/ 5790517 w 6619870"/>
              <a:gd name="connsiteY11" fmla="*/ 3336473 h 3336474"/>
              <a:gd name="connsiteX12" fmla="*/ 5652422 w 6619870"/>
              <a:gd name="connsiteY12" fmla="*/ 3336473 h 3336474"/>
              <a:gd name="connsiteX13" fmla="*/ 5652402 w 6619870"/>
              <a:gd name="connsiteY13" fmla="*/ 3336474 h 3336474"/>
              <a:gd name="connsiteX14" fmla="*/ 5652382 w 6619870"/>
              <a:gd name="connsiteY14" fmla="*/ 3336473 h 3336474"/>
              <a:gd name="connsiteX15" fmla="*/ 4277423 w 6619870"/>
              <a:gd name="connsiteY15" fmla="*/ 3336473 h 3336474"/>
              <a:gd name="connsiteX16" fmla="*/ 4277403 w 6619870"/>
              <a:gd name="connsiteY16" fmla="*/ 3336474 h 3336474"/>
              <a:gd name="connsiteX17" fmla="*/ 4277384 w 6619870"/>
              <a:gd name="connsiteY17" fmla="*/ 3336473 h 3336474"/>
              <a:gd name="connsiteX18" fmla="*/ 2737096 w 6619870"/>
              <a:gd name="connsiteY18" fmla="*/ 3336473 h 3336474"/>
              <a:gd name="connsiteX19" fmla="*/ 2737076 w 6619870"/>
              <a:gd name="connsiteY19" fmla="*/ 3336474 h 3336474"/>
              <a:gd name="connsiteX20" fmla="*/ 2737057 w 6619870"/>
              <a:gd name="connsiteY20" fmla="*/ 3336473 h 3336474"/>
              <a:gd name="connsiteX21" fmla="*/ 967488 w 6619870"/>
              <a:gd name="connsiteY21" fmla="*/ 3336473 h 3336474"/>
              <a:gd name="connsiteX22" fmla="*/ 967468 w 6619870"/>
              <a:gd name="connsiteY22" fmla="*/ 3336474 h 3336474"/>
              <a:gd name="connsiteX23" fmla="*/ 967449 w 6619870"/>
              <a:gd name="connsiteY23" fmla="*/ 3336473 h 3336474"/>
              <a:gd name="connsiteX24" fmla="*/ 875617 w 6619870"/>
              <a:gd name="connsiteY24" fmla="*/ 3336473 h 3336474"/>
              <a:gd name="connsiteX25" fmla="*/ 875617 w 6619870"/>
              <a:gd name="connsiteY25" fmla="*/ 3331836 h 3336474"/>
              <a:gd name="connsiteX26" fmla="*/ 868550 w 6619870"/>
              <a:gd name="connsiteY26" fmla="*/ 3331479 h 3336474"/>
              <a:gd name="connsiteX27" fmla="*/ 0 w 6619870"/>
              <a:gd name="connsiteY27" fmla="*/ 2369006 h 3336474"/>
              <a:gd name="connsiteX28" fmla="*/ 967468 w 6619870"/>
              <a:gd name="connsiteY28" fmla="*/ 1401538 h 3336474"/>
              <a:gd name="connsiteX29" fmla="*/ 1066386 w 6619870"/>
              <a:gd name="connsiteY29" fmla="*/ 1406533 h 3336474"/>
              <a:gd name="connsiteX30" fmla="*/ 1090793 w 6619870"/>
              <a:gd name="connsiteY30" fmla="*/ 1410258 h 3336474"/>
              <a:gd name="connsiteX31" fmla="*/ 1102732 w 6619870"/>
              <a:gd name="connsiteY31" fmla="*/ 1332029 h 3336474"/>
              <a:gd name="connsiteX32" fmla="*/ 2737076 w 6619870"/>
              <a:gd name="connsiteY32" fmla="*/ 0 h 333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19870" h="3336474">
                <a:moveTo>
                  <a:pt x="2737076" y="0"/>
                </a:moveTo>
                <a:cubicBezTo>
                  <a:pt x="3312915" y="0"/>
                  <a:pt x="3820610" y="291756"/>
                  <a:pt x="4120405" y="735510"/>
                </a:cubicBezTo>
                <a:lnTo>
                  <a:pt x="4147109" y="779467"/>
                </a:lnTo>
                <a:lnTo>
                  <a:pt x="4277403" y="772888"/>
                </a:lnTo>
                <a:cubicBezTo>
                  <a:pt x="4719850" y="772888"/>
                  <a:pt x="5109939" y="997059"/>
                  <a:pt x="5340286" y="1338018"/>
                </a:cubicBezTo>
                <a:lnTo>
                  <a:pt x="5394249" y="1437437"/>
                </a:lnTo>
                <a:lnTo>
                  <a:pt x="5457423" y="1421193"/>
                </a:lnTo>
                <a:cubicBezTo>
                  <a:pt x="5520403" y="1408306"/>
                  <a:pt x="5585612" y="1401538"/>
                  <a:pt x="5652402" y="1401538"/>
                </a:cubicBezTo>
                <a:cubicBezTo>
                  <a:pt x="6186720" y="1401538"/>
                  <a:pt x="6619870" y="1834688"/>
                  <a:pt x="6619870" y="2369006"/>
                </a:cubicBezTo>
                <a:cubicBezTo>
                  <a:pt x="6619870" y="2836534"/>
                  <a:pt x="6288240" y="3226606"/>
                  <a:pt x="5847381" y="3316819"/>
                </a:cubicBezTo>
                <a:lnTo>
                  <a:pt x="5790517" y="3325497"/>
                </a:lnTo>
                <a:lnTo>
                  <a:pt x="5790517" y="3336473"/>
                </a:lnTo>
                <a:lnTo>
                  <a:pt x="5652422" y="3336473"/>
                </a:lnTo>
                <a:lnTo>
                  <a:pt x="5652402" y="3336474"/>
                </a:lnTo>
                <a:lnTo>
                  <a:pt x="5652382" y="3336473"/>
                </a:lnTo>
                <a:lnTo>
                  <a:pt x="4277423" y="3336473"/>
                </a:lnTo>
                <a:lnTo>
                  <a:pt x="4277403" y="3336474"/>
                </a:lnTo>
                <a:lnTo>
                  <a:pt x="4277384" y="3336473"/>
                </a:lnTo>
                <a:lnTo>
                  <a:pt x="2737096" y="3336473"/>
                </a:lnTo>
                <a:lnTo>
                  <a:pt x="2737076" y="3336474"/>
                </a:lnTo>
                <a:lnTo>
                  <a:pt x="2737057" y="3336473"/>
                </a:lnTo>
                <a:lnTo>
                  <a:pt x="967488" y="3336473"/>
                </a:lnTo>
                <a:lnTo>
                  <a:pt x="967468" y="3336474"/>
                </a:lnTo>
                <a:lnTo>
                  <a:pt x="967449" y="3336473"/>
                </a:lnTo>
                <a:lnTo>
                  <a:pt x="875617" y="3336473"/>
                </a:lnTo>
                <a:lnTo>
                  <a:pt x="875617" y="3331836"/>
                </a:lnTo>
                <a:lnTo>
                  <a:pt x="868550" y="3331479"/>
                </a:lnTo>
                <a:cubicBezTo>
                  <a:pt x="380698" y="3281935"/>
                  <a:pt x="0" y="2869929"/>
                  <a:pt x="0" y="2369006"/>
                </a:cubicBezTo>
                <a:cubicBezTo>
                  <a:pt x="0" y="1834688"/>
                  <a:pt x="433150" y="1401538"/>
                  <a:pt x="967468" y="1401538"/>
                </a:cubicBezTo>
                <a:cubicBezTo>
                  <a:pt x="1000864" y="1401538"/>
                  <a:pt x="1033863" y="1403230"/>
                  <a:pt x="1066386" y="1406533"/>
                </a:cubicBezTo>
                <a:lnTo>
                  <a:pt x="1090793" y="1410258"/>
                </a:lnTo>
                <a:lnTo>
                  <a:pt x="1102732" y="1332029"/>
                </a:lnTo>
                <a:cubicBezTo>
                  <a:pt x="1258289" y="571841"/>
                  <a:pt x="1930902" y="0"/>
                  <a:pt x="2737076"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nvGrpSpPr>
          <p:cNvPr id="64" name="Group 63">
            <a:extLst>
              <a:ext uri="{FF2B5EF4-FFF2-40B4-BE49-F238E27FC236}">
                <a16:creationId xmlns:a16="http://schemas.microsoft.com/office/drawing/2014/main" id="{3ADC4E58-1313-49CC-B370-94C38FE8FCD2}"/>
              </a:ext>
            </a:extLst>
          </p:cNvPr>
          <p:cNvGrpSpPr/>
          <p:nvPr/>
        </p:nvGrpSpPr>
        <p:grpSpPr>
          <a:xfrm>
            <a:off x="9301547" y="4874440"/>
            <a:ext cx="1249537" cy="955675"/>
            <a:chOff x="6530163" y="909364"/>
            <a:chExt cx="1249537" cy="955675"/>
          </a:xfrm>
        </p:grpSpPr>
        <p:pic>
          <p:nvPicPr>
            <p:cNvPr id="56" name="Picture 55">
              <a:extLst>
                <a:ext uri="{FF2B5EF4-FFF2-40B4-BE49-F238E27FC236}">
                  <a16:creationId xmlns:a16="http://schemas.microsoft.com/office/drawing/2014/main" id="{DFCBF34C-A37C-4978-8C89-85EC3233EBE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835134" y="909364"/>
              <a:ext cx="662854" cy="662854"/>
            </a:xfrm>
            <a:prstGeom prst="rect">
              <a:avLst/>
            </a:prstGeom>
          </p:spPr>
        </p:pic>
        <p:sp>
          <p:nvSpPr>
            <p:cNvPr id="58" name="TextBox 57">
              <a:extLst>
                <a:ext uri="{FF2B5EF4-FFF2-40B4-BE49-F238E27FC236}">
                  <a16:creationId xmlns:a16="http://schemas.microsoft.com/office/drawing/2014/main" id="{5DD43E44-AAE3-416D-A13B-647130AB8E90}"/>
                </a:ext>
              </a:extLst>
            </p:cNvPr>
            <p:cNvSpPr txBox="1"/>
            <p:nvPr/>
          </p:nvSpPr>
          <p:spPr>
            <a:xfrm>
              <a:off x="6530163" y="1588040"/>
              <a:ext cx="1249537"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6DD6"/>
                  </a:solidFill>
                  <a:effectLst/>
                  <a:uLnTx/>
                  <a:uFillTx/>
                  <a:latin typeface="Segoe UI" panose="020B0502040204020203" pitchFamily="34" charset="0"/>
                  <a:ea typeface="+mn-ea"/>
                  <a:cs typeface="Segoe UI" panose="020B0502040204020203" pitchFamily="34" charset="0"/>
                </a:rPr>
                <a:t>Azure IoT Hub</a:t>
              </a:r>
            </a:p>
          </p:txBody>
        </p:sp>
      </p:grpSp>
      <p:pic>
        <p:nvPicPr>
          <p:cNvPr id="60" name="Picture 59">
            <a:extLst>
              <a:ext uri="{FF2B5EF4-FFF2-40B4-BE49-F238E27FC236}">
                <a16:creationId xmlns:a16="http://schemas.microsoft.com/office/drawing/2014/main" id="{0E7C7C96-2D19-4980-BB54-AC38F51F6088}"/>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9547800" y="3564978"/>
            <a:ext cx="780290" cy="780290"/>
          </a:xfrm>
          <a:prstGeom prst="rect">
            <a:avLst/>
          </a:prstGeom>
        </p:spPr>
      </p:pic>
      <p:cxnSp>
        <p:nvCxnSpPr>
          <p:cNvPr id="66" name="Straight Arrow Connector 65">
            <a:extLst>
              <a:ext uri="{FF2B5EF4-FFF2-40B4-BE49-F238E27FC236}">
                <a16:creationId xmlns:a16="http://schemas.microsoft.com/office/drawing/2014/main" id="{3DED9DDB-7657-404A-B13F-09128C95402F}"/>
              </a:ext>
            </a:extLst>
          </p:cNvPr>
          <p:cNvCxnSpPr>
            <a:cxnSpLocks/>
            <a:stCxn id="9" idx="3"/>
            <a:endCxn id="60" idx="1"/>
          </p:cNvCxnSpPr>
          <p:nvPr/>
        </p:nvCxnSpPr>
        <p:spPr>
          <a:xfrm flipV="1">
            <a:off x="6989273" y="3955123"/>
            <a:ext cx="2558527" cy="793938"/>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F8BC0FF1-E887-4DF8-951F-3E8F12C47E0E}"/>
              </a:ext>
            </a:extLst>
          </p:cNvPr>
          <p:cNvCxnSpPr>
            <a:cxnSpLocks/>
            <a:stCxn id="60" idx="2"/>
          </p:cNvCxnSpPr>
          <p:nvPr/>
        </p:nvCxnSpPr>
        <p:spPr>
          <a:xfrm>
            <a:off x="9937945" y="4345268"/>
            <a:ext cx="0" cy="529172"/>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D2FF5EB2-EDB1-4617-A834-910FBAE7CBD3}"/>
              </a:ext>
            </a:extLst>
          </p:cNvPr>
          <p:cNvSpPr txBox="1"/>
          <p:nvPr/>
        </p:nvSpPr>
        <p:spPr>
          <a:xfrm>
            <a:off x="8720269" y="3310260"/>
            <a:ext cx="134119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6DD6"/>
                </a:solidFill>
                <a:effectLst/>
                <a:uLnTx/>
                <a:uFillTx/>
                <a:latin typeface="Segoe UI" panose="020B0502040204020203" pitchFamily="34" charset="0"/>
                <a:ea typeface="+mn-ea"/>
                <a:cs typeface="Segoe UI" panose="020B0502040204020203" pitchFamily="34" charset="0"/>
              </a:rPr>
              <a:t>Dedicated Azure Function</a:t>
            </a:r>
          </a:p>
        </p:txBody>
      </p:sp>
      <p:sp>
        <p:nvSpPr>
          <p:cNvPr id="48" name="Flowchart: Magnetic Disk 47">
            <a:extLst>
              <a:ext uri="{FF2B5EF4-FFF2-40B4-BE49-F238E27FC236}">
                <a16:creationId xmlns:a16="http://schemas.microsoft.com/office/drawing/2014/main" id="{9ED8CF79-BC15-400B-8CF9-CC411C8F4C28}"/>
              </a:ext>
            </a:extLst>
          </p:cNvPr>
          <p:cNvSpPr/>
          <p:nvPr/>
        </p:nvSpPr>
        <p:spPr bwMode="auto">
          <a:xfrm>
            <a:off x="4545014" y="712669"/>
            <a:ext cx="1026907" cy="853062"/>
          </a:xfrm>
          <a:prstGeom prst="flowChartMagneticDisk">
            <a:avLst/>
          </a:prstGeom>
          <a:solidFill>
            <a:srgbClr val="E4EAF2"/>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chemeClr val="tx1"/>
                </a:solidFill>
                <a:effectLst/>
                <a:uLnTx/>
                <a:uFillTx/>
                <a:latin typeface="Segoe UI"/>
                <a:ea typeface="Segoe UI" pitchFamily="34" charset="0"/>
                <a:cs typeface="Segoe UI" pitchFamily="34" charset="0"/>
              </a:rPr>
              <a:t>Local datastore</a:t>
            </a:r>
            <a:endParaRPr kumimoji="0" lang="LID4096" sz="1200" b="0" i="0" u="none" strike="noStrike" kern="1200" cap="none" spc="0" normalizeH="0" baseline="0" noProof="0">
              <a:ln>
                <a:noFill/>
              </a:ln>
              <a:solidFill>
                <a:schemeClr val="tx1"/>
              </a:solidFill>
              <a:effectLst/>
              <a:uLnTx/>
              <a:uFillTx/>
              <a:latin typeface="Segoe UI"/>
              <a:ea typeface="Segoe UI" pitchFamily="34" charset="0"/>
              <a:cs typeface="Segoe UI" pitchFamily="34" charset="0"/>
            </a:endParaRPr>
          </a:p>
        </p:txBody>
      </p:sp>
      <p:cxnSp>
        <p:nvCxnSpPr>
          <p:cNvPr id="59" name="Straight Arrow Connector 58">
            <a:extLst>
              <a:ext uri="{FF2B5EF4-FFF2-40B4-BE49-F238E27FC236}">
                <a16:creationId xmlns:a16="http://schemas.microsoft.com/office/drawing/2014/main" id="{23897B29-46BD-4177-A802-ECCB18CE344A}"/>
              </a:ext>
            </a:extLst>
          </p:cNvPr>
          <p:cNvCxnSpPr>
            <a:cxnSpLocks/>
          </p:cNvCxnSpPr>
          <p:nvPr/>
        </p:nvCxnSpPr>
        <p:spPr>
          <a:xfrm flipV="1">
            <a:off x="6515597" y="2603421"/>
            <a:ext cx="0" cy="1695261"/>
          </a:xfrm>
          <a:prstGeom prst="straightConnector1">
            <a:avLst/>
          </a:prstGeom>
          <a:ln w="28575">
            <a:headEnd type="none" w="med" len="med"/>
            <a:tailEnd type="triangle" w="med" len="med"/>
          </a:ln>
        </p:spPr>
        <p:style>
          <a:lnRef idx="1">
            <a:schemeClr val="accent5"/>
          </a:lnRef>
          <a:fillRef idx="0">
            <a:schemeClr val="accent5"/>
          </a:fillRef>
          <a:effectRef idx="0">
            <a:schemeClr val="accent5"/>
          </a:effectRef>
          <a:fontRef idx="minor">
            <a:schemeClr val="tx1"/>
          </a:fontRef>
        </p:style>
      </p:cxnSp>
      <p:cxnSp>
        <p:nvCxnSpPr>
          <p:cNvPr id="75" name="Straight Arrow Connector 74">
            <a:extLst>
              <a:ext uri="{FF2B5EF4-FFF2-40B4-BE49-F238E27FC236}">
                <a16:creationId xmlns:a16="http://schemas.microsoft.com/office/drawing/2014/main" id="{9B90573C-87DF-4097-BB1C-183913C7D754}"/>
              </a:ext>
            </a:extLst>
          </p:cNvPr>
          <p:cNvCxnSpPr>
            <a:cxnSpLocks/>
            <a:stCxn id="9" idx="3"/>
          </p:cNvCxnSpPr>
          <p:nvPr/>
        </p:nvCxnSpPr>
        <p:spPr>
          <a:xfrm>
            <a:off x="6989273" y="4749061"/>
            <a:ext cx="2617245" cy="456806"/>
          </a:xfrm>
          <a:prstGeom prst="straightConnector1">
            <a:avLst/>
          </a:prstGeom>
          <a:ln w="28575">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7" name="TextBox 3">
            <a:extLst>
              <a:ext uri="{FF2B5EF4-FFF2-40B4-BE49-F238E27FC236}">
                <a16:creationId xmlns:a16="http://schemas.microsoft.com/office/drawing/2014/main" id="{2EC698CA-9D88-4B5E-98BA-CF0C9D7AC194}"/>
              </a:ext>
            </a:extLst>
          </p:cNvPr>
          <p:cNvSpPr txBox="1"/>
          <p:nvPr/>
        </p:nvSpPr>
        <p:spPr>
          <a:xfrm>
            <a:off x="2837038" y="6192967"/>
            <a:ext cx="1523687" cy="5447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a:ln>
                  <a:noFill/>
                </a:ln>
                <a:gradFill>
                  <a:gsLst>
                    <a:gs pos="2917">
                      <a:srgbClr val="000000"/>
                    </a:gs>
                    <a:gs pos="30000">
                      <a:srgbClr val="000000"/>
                    </a:gs>
                  </a:gsLst>
                  <a:lin ang="5400000" scaled="0"/>
                </a:gradFill>
                <a:effectLst/>
                <a:uLnTx/>
                <a:uFillTx/>
                <a:latin typeface="Segoe UI Light" panose="020B0502040204020203" pitchFamily="34" charset="0"/>
                <a:ea typeface="+mn-ea"/>
                <a:cs typeface="Segoe UI Light" panose="020B0502040204020203" pitchFamily="34" charset="0"/>
              </a:rPr>
              <a:t>On-premise</a:t>
            </a:r>
          </a:p>
        </p:txBody>
      </p:sp>
      <p:sp>
        <p:nvSpPr>
          <p:cNvPr id="88" name="TextBox 3">
            <a:extLst>
              <a:ext uri="{FF2B5EF4-FFF2-40B4-BE49-F238E27FC236}">
                <a16:creationId xmlns:a16="http://schemas.microsoft.com/office/drawing/2014/main" id="{119E4652-AAD5-4F5E-9575-0BE71D5224E4}"/>
              </a:ext>
            </a:extLst>
          </p:cNvPr>
          <p:cNvSpPr txBox="1"/>
          <p:nvPr/>
        </p:nvSpPr>
        <p:spPr>
          <a:xfrm>
            <a:off x="4919802" y="143631"/>
            <a:ext cx="2208169" cy="5447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a:ln>
                  <a:noFill/>
                </a:ln>
                <a:gradFill>
                  <a:gsLst>
                    <a:gs pos="2917">
                      <a:srgbClr val="000000"/>
                    </a:gs>
                    <a:gs pos="30000">
                      <a:srgbClr val="000000"/>
                    </a:gs>
                  </a:gsLst>
                  <a:lin ang="5400000" scaled="0"/>
                </a:gradFill>
                <a:effectLst/>
                <a:uLnTx/>
                <a:uFillTx/>
                <a:latin typeface="Segoe UI Light" panose="020B0502040204020203" pitchFamily="34" charset="0"/>
                <a:ea typeface="+mn-ea"/>
                <a:cs typeface="Segoe UI Light" panose="020B0502040204020203" pitchFamily="34" charset="0"/>
              </a:rPr>
              <a:t>Local Infrastructure</a:t>
            </a:r>
          </a:p>
        </p:txBody>
      </p:sp>
      <p:cxnSp>
        <p:nvCxnSpPr>
          <p:cNvPr id="102" name="Straight Arrow Connector 101">
            <a:extLst>
              <a:ext uri="{FF2B5EF4-FFF2-40B4-BE49-F238E27FC236}">
                <a16:creationId xmlns:a16="http://schemas.microsoft.com/office/drawing/2014/main" id="{3118CE13-AF0F-4E46-8994-D7504E24F19E}"/>
              </a:ext>
            </a:extLst>
          </p:cNvPr>
          <p:cNvCxnSpPr>
            <a:cxnSpLocks/>
            <a:endCxn id="47" idx="2"/>
          </p:cNvCxnSpPr>
          <p:nvPr/>
        </p:nvCxnSpPr>
        <p:spPr>
          <a:xfrm flipV="1">
            <a:off x="6592553" y="1462200"/>
            <a:ext cx="0" cy="532254"/>
          </a:xfrm>
          <a:prstGeom prst="straightConnector1">
            <a:avLst/>
          </a:prstGeom>
          <a:ln w="28575">
            <a:headEnd type="none" w="med" len="med"/>
            <a:tailEnd type="triangle" w="med" len="med"/>
          </a:ln>
        </p:spPr>
        <p:style>
          <a:lnRef idx="1">
            <a:schemeClr val="accent5"/>
          </a:lnRef>
          <a:fillRef idx="0">
            <a:schemeClr val="accent5"/>
          </a:fillRef>
          <a:effectRef idx="0">
            <a:schemeClr val="accent5"/>
          </a:effectRef>
          <a:fontRef idx="minor">
            <a:schemeClr val="tx1"/>
          </a:fontRef>
        </p:style>
      </p:cxnSp>
      <p:cxnSp>
        <p:nvCxnSpPr>
          <p:cNvPr id="106" name="Straight Arrow Connector 105">
            <a:extLst>
              <a:ext uri="{FF2B5EF4-FFF2-40B4-BE49-F238E27FC236}">
                <a16:creationId xmlns:a16="http://schemas.microsoft.com/office/drawing/2014/main" id="{91CC6853-569D-41D0-BA87-164339ED8326}"/>
              </a:ext>
            </a:extLst>
          </p:cNvPr>
          <p:cNvCxnSpPr>
            <a:cxnSpLocks/>
            <a:stCxn id="47" idx="1"/>
            <a:endCxn id="48" idx="4"/>
          </p:cNvCxnSpPr>
          <p:nvPr/>
        </p:nvCxnSpPr>
        <p:spPr>
          <a:xfrm flipH="1" flipV="1">
            <a:off x="5571921" y="1139200"/>
            <a:ext cx="507178" cy="2152"/>
          </a:xfrm>
          <a:prstGeom prst="straightConnector1">
            <a:avLst/>
          </a:prstGeom>
          <a:ln w="28575">
            <a:headEnd type="none" w="med" len="med"/>
            <a:tailEnd type="triangle" w="med" len="med"/>
          </a:ln>
        </p:spPr>
        <p:style>
          <a:lnRef idx="1">
            <a:schemeClr val="accent5"/>
          </a:lnRef>
          <a:fillRef idx="0">
            <a:schemeClr val="accent5"/>
          </a:fillRef>
          <a:effectRef idx="0">
            <a:schemeClr val="accent5"/>
          </a:effectRef>
          <a:fontRef idx="minor">
            <a:schemeClr val="tx1"/>
          </a:fontRef>
        </p:style>
      </p:cxnSp>
      <p:pic>
        <p:nvPicPr>
          <p:cNvPr id="113" name="Graphic 112" descr="Wireless with solid fill">
            <a:extLst>
              <a:ext uri="{FF2B5EF4-FFF2-40B4-BE49-F238E27FC236}">
                <a16:creationId xmlns:a16="http://schemas.microsoft.com/office/drawing/2014/main" id="{7C6B791C-32F9-4DC0-B330-0222A52FC0C7}"/>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14389894">
            <a:off x="516323" y="2340684"/>
            <a:ext cx="914400" cy="914400"/>
          </a:xfrm>
          <a:prstGeom prst="rect">
            <a:avLst/>
          </a:prstGeom>
        </p:spPr>
      </p:pic>
      <p:pic>
        <p:nvPicPr>
          <p:cNvPr id="11" name="Picture 10">
            <a:extLst>
              <a:ext uri="{FF2B5EF4-FFF2-40B4-BE49-F238E27FC236}">
                <a16:creationId xmlns:a16="http://schemas.microsoft.com/office/drawing/2014/main" id="{C08399E8-70A3-46CF-B70B-0B9DC7852289}"/>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1292836" y="116379"/>
            <a:ext cx="1618951" cy="1144033"/>
          </a:xfrm>
          <a:prstGeom prst="rect">
            <a:avLst/>
          </a:prstGeom>
        </p:spPr>
      </p:pic>
      <p:cxnSp>
        <p:nvCxnSpPr>
          <p:cNvPr id="2" name="Straight Arrow Connector 1">
            <a:extLst>
              <a:ext uri="{FF2B5EF4-FFF2-40B4-BE49-F238E27FC236}">
                <a16:creationId xmlns:a16="http://schemas.microsoft.com/office/drawing/2014/main" id="{BB410E32-483B-46CA-A5B0-794EB11CFC29}"/>
              </a:ext>
            </a:extLst>
          </p:cNvPr>
          <p:cNvCxnSpPr>
            <a:cxnSpLocks/>
          </p:cNvCxnSpPr>
          <p:nvPr/>
        </p:nvCxnSpPr>
        <p:spPr>
          <a:xfrm>
            <a:off x="9848602" y="6351625"/>
            <a:ext cx="679524" cy="0"/>
          </a:xfrm>
          <a:prstGeom prst="straightConnector1">
            <a:avLst/>
          </a:prstGeom>
          <a:ln w="28575">
            <a:headEnd type="none" w="med" len="med"/>
            <a:tailEnd type="triangle" w="med" len="med"/>
          </a:ln>
        </p:spPr>
        <p:style>
          <a:lnRef idx="1">
            <a:schemeClr val="accent5"/>
          </a:lnRef>
          <a:fillRef idx="0">
            <a:schemeClr val="accent5"/>
          </a:fillRef>
          <a:effectRef idx="0">
            <a:schemeClr val="accent5"/>
          </a:effectRef>
          <a:fontRef idx="minor">
            <a:schemeClr val="tx1"/>
          </a:fontRef>
        </p:style>
      </p:cxnSp>
      <p:sp>
        <p:nvSpPr>
          <p:cNvPr id="3" name="TextBox 2">
            <a:extLst>
              <a:ext uri="{FF2B5EF4-FFF2-40B4-BE49-F238E27FC236}">
                <a16:creationId xmlns:a16="http://schemas.microsoft.com/office/drawing/2014/main" id="{4D574DAF-C0C5-403C-9B44-D967AB2584A4}"/>
              </a:ext>
            </a:extLst>
          </p:cNvPr>
          <p:cNvSpPr txBox="1"/>
          <p:nvPr/>
        </p:nvSpPr>
        <p:spPr>
          <a:xfrm>
            <a:off x="8447427" y="6228515"/>
            <a:ext cx="132235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B900"/>
                </a:solidFill>
                <a:effectLst/>
                <a:uLnTx/>
                <a:uFillTx/>
                <a:latin typeface="Segoe UI"/>
                <a:ea typeface="+mn-ea"/>
                <a:cs typeface="+mn-cs"/>
              </a:rPr>
              <a:t>Telemetry flow</a:t>
            </a:r>
            <a:endParaRPr kumimoji="0" lang="LID4096" sz="1600" b="0" i="0" u="none" strike="noStrike" kern="1200" cap="none" spc="0" normalizeH="0" baseline="0" noProof="0" err="1">
              <a:ln>
                <a:noFill/>
              </a:ln>
              <a:solidFill>
                <a:srgbClr val="FFB900"/>
              </a:solidFill>
              <a:effectLst/>
              <a:uLnTx/>
              <a:uFillTx/>
              <a:latin typeface="Segoe UI"/>
              <a:ea typeface="+mn-ea"/>
              <a:cs typeface="+mn-cs"/>
            </a:endParaRPr>
          </a:p>
        </p:txBody>
      </p:sp>
      <p:cxnSp>
        <p:nvCxnSpPr>
          <p:cNvPr id="5" name="Straight Arrow Connector 4">
            <a:extLst>
              <a:ext uri="{FF2B5EF4-FFF2-40B4-BE49-F238E27FC236}">
                <a16:creationId xmlns:a16="http://schemas.microsoft.com/office/drawing/2014/main" id="{D8F12C10-2A2E-47C8-8097-41283ACB5032}"/>
              </a:ext>
            </a:extLst>
          </p:cNvPr>
          <p:cNvCxnSpPr>
            <a:cxnSpLocks/>
          </p:cNvCxnSpPr>
          <p:nvPr/>
        </p:nvCxnSpPr>
        <p:spPr>
          <a:xfrm>
            <a:off x="9862991" y="6643834"/>
            <a:ext cx="679524" cy="0"/>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5C65CE2-5FC2-49B2-B4A9-7E0575B9A2DC}"/>
              </a:ext>
            </a:extLst>
          </p:cNvPr>
          <p:cNvSpPr txBox="1"/>
          <p:nvPr/>
        </p:nvSpPr>
        <p:spPr>
          <a:xfrm>
            <a:off x="8133334" y="6503876"/>
            <a:ext cx="1643079"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4"/>
                </a:solidFill>
                <a:effectLst/>
                <a:uLnTx/>
                <a:uFillTx/>
                <a:latin typeface="Segoe UI"/>
                <a:ea typeface="+mn-ea"/>
                <a:cs typeface="+mn-cs"/>
              </a:rPr>
              <a:t>Management flow</a:t>
            </a:r>
            <a:endParaRPr kumimoji="0" lang="LID4096" sz="1600" b="0" i="0" u="none" strike="noStrike" kern="1200" cap="none" spc="0" normalizeH="0" baseline="0" noProof="0" err="1">
              <a:ln>
                <a:noFill/>
              </a:ln>
              <a:solidFill>
                <a:srgbClr val="0078D4"/>
              </a:solidFill>
              <a:effectLst/>
              <a:uLnTx/>
              <a:uFillTx/>
              <a:latin typeface="Segoe UI"/>
              <a:ea typeface="+mn-ea"/>
              <a:cs typeface="+mn-cs"/>
            </a:endParaRPr>
          </a:p>
        </p:txBody>
      </p:sp>
      <p:pic>
        <p:nvPicPr>
          <p:cNvPr id="7" name="Graphic 6" descr="Call center with solid fill">
            <a:extLst>
              <a:ext uri="{FF2B5EF4-FFF2-40B4-BE49-F238E27FC236}">
                <a16:creationId xmlns:a16="http://schemas.microsoft.com/office/drawing/2014/main" id="{BAFA89ED-17B1-4011-A75E-BA7F462FB127}"/>
              </a:ext>
            </a:extLst>
          </p:cNvPr>
          <p:cNvPicPr>
            <a:picLocks noChangeAspect="1"/>
          </p:cNvPicPr>
          <p:nvPr/>
        </p:nvPicPr>
        <p:blipFill>
          <a:blip r:embed="rId9">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11044844" y="3053902"/>
            <a:ext cx="914400" cy="914400"/>
          </a:xfrm>
          <a:prstGeom prst="rect">
            <a:avLst/>
          </a:prstGeom>
        </p:spPr>
      </p:pic>
      <p:cxnSp>
        <p:nvCxnSpPr>
          <p:cNvPr id="8" name="Straight Arrow Connector 7">
            <a:extLst>
              <a:ext uri="{FF2B5EF4-FFF2-40B4-BE49-F238E27FC236}">
                <a16:creationId xmlns:a16="http://schemas.microsoft.com/office/drawing/2014/main" id="{287D7E5B-54CB-4A12-99A8-CD916094374B}"/>
              </a:ext>
            </a:extLst>
          </p:cNvPr>
          <p:cNvCxnSpPr>
            <a:cxnSpLocks/>
          </p:cNvCxnSpPr>
          <p:nvPr/>
        </p:nvCxnSpPr>
        <p:spPr>
          <a:xfrm flipH="1">
            <a:off x="10269372" y="4122623"/>
            <a:ext cx="1252032" cy="1104594"/>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76FF665-BF7B-44A4-BAF8-13E349113A30}"/>
              </a:ext>
            </a:extLst>
          </p:cNvPr>
          <p:cNvSpPr txBox="1"/>
          <p:nvPr/>
        </p:nvSpPr>
        <p:spPr>
          <a:xfrm>
            <a:off x="10612543" y="4541317"/>
            <a:ext cx="127583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6DD6"/>
                </a:solidFill>
                <a:effectLst/>
                <a:uLnTx/>
                <a:uFillTx/>
                <a:latin typeface="Segoe UI" panose="020B0502040204020203" pitchFamily="34" charset="0"/>
                <a:ea typeface="+mn-ea"/>
                <a:cs typeface="Segoe UI" panose="020B0502040204020203" pitchFamily="34" charset="0"/>
              </a:rPr>
              <a:t>Device Management</a:t>
            </a:r>
          </a:p>
        </p:txBody>
      </p:sp>
      <p:sp>
        <p:nvSpPr>
          <p:cNvPr id="47" name="Rectangle 46">
            <a:extLst>
              <a:ext uri="{FF2B5EF4-FFF2-40B4-BE49-F238E27FC236}">
                <a16:creationId xmlns:a16="http://schemas.microsoft.com/office/drawing/2014/main" id="{CAD57A1B-5299-4336-BE22-8C64D87730FE}"/>
              </a:ext>
            </a:extLst>
          </p:cNvPr>
          <p:cNvSpPr/>
          <p:nvPr/>
        </p:nvSpPr>
        <p:spPr bwMode="auto">
          <a:xfrm>
            <a:off x="6079099" y="820504"/>
            <a:ext cx="1026907" cy="641696"/>
          </a:xfrm>
          <a:prstGeom prst="rect">
            <a:avLst/>
          </a:prstGeom>
          <a:solidFill>
            <a:srgbClr val="E4EAF2"/>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lang="en-US" sz="1400">
                <a:solidFill>
                  <a:schemeClr val="tx1"/>
                </a:solidFill>
                <a:latin typeface="Segoe UI"/>
                <a:ea typeface="Segoe UI" pitchFamily="34" charset="0"/>
                <a:cs typeface="Segoe UI" pitchFamily="34" charset="0"/>
              </a:rPr>
              <a:t>Local Queue</a:t>
            </a:r>
            <a:endParaRPr kumimoji="0" lang="LID4096" sz="1400" b="0" i="0" u="none" strike="noStrike" kern="1200" cap="none" spc="0" normalizeH="0" baseline="0" noProof="0">
              <a:ln>
                <a:noFill/>
              </a:ln>
              <a:solidFill>
                <a:schemeClr val="tx1"/>
              </a:solidFill>
              <a:effectLst/>
              <a:uLnTx/>
              <a:uFillTx/>
              <a:latin typeface="Segoe UI"/>
              <a:ea typeface="Segoe UI" pitchFamily="34" charset="0"/>
              <a:cs typeface="Segoe UI" pitchFamily="34" charset="0"/>
            </a:endParaRPr>
          </a:p>
        </p:txBody>
      </p:sp>
      <p:sp>
        <p:nvSpPr>
          <p:cNvPr id="12" name="Rectangle 11">
            <a:extLst>
              <a:ext uri="{FF2B5EF4-FFF2-40B4-BE49-F238E27FC236}">
                <a16:creationId xmlns:a16="http://schemas.microsoft.com/office/drawing/2014/main" id="{040DFCC6-C8F7-4E92-9C0F-48E4CFCC4376}"/>
              </a:ext>
            </a:extLst>
          </p:cNvPr>
          <p:cNvSpPr/>
          <p:nvPr/>
        </p:nvSpPr>
        <p:spPr bwMode="auto">
          <a:xfrm>
            <a:off x="4933807" y="1903337"/>
            <a:ext cx="2051608" cy="700084"/>
          </a:xfrm>
          <a:prstGeom prst="rect">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Local Processing, forwarding, ML and AI, Visualization</a:t>
            </a:r>
            <a:endParaRPr kumimoji="0" lang="LID4096" sz="11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p:txBody>
      </p:sp>
      <p:pic>
        <p:nvPicPr>
          <p:cNvPr id="28" name="Graphic 27" descr="Wireless with solid fill">
            <a:extLst>
              <a:ext uri="{FF2B5EF4-FFF2-40B4-BE49-F238E27FC236}">
                <a16:creationId xmlns:a16="http://schemas.microsoft.com/office/drawing/2014/main" id="{107F43C7-53D2-4EF1-9834-6C32FD080AAE}"/>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13417756">
            <a:off x="1801653" y="2256188"/>
            <a:ext cx="914400" cy="914400"/>
          </a:xfrm>
          <a:prstGeom prst="rect">
            <a:avLst/>
          </a:prstGeom>
        </p:spPr>
      </p:pic>
      <p:pic>
        <p:nvPicPr>
          <p:cNvPr id="30" name="Graphic 29" descr="Wireless with solid fill">
            <a:extLst>
              <a:ext uri="{FF2B5EF4-FFF2-40B4-BE49-F238E27FC236}">
                <a16:creationId xmlns:a16="http://schemas.microsoft.com/office/drawing/2014/main" id="{FC698649-AE50-41BB-82E9-9CE7A7E9EFB9}"/>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9996119">
            <a:off x="2175067" y="1263652"/>
            <a:ext cx="914400" cy="914400"/>
          </a:xfrm>
          <a:prstGeom prst="rect">
            <a:avLst/>
          </a:prstGeom>
        </p:spPr>
      </p:pic>
      <p:grpSp>
        <p:nvGrpSpPr>
          <p:cNvPr id="55" name="Group 54">
            <a:extLst>
              <a:ext uri="{FF2B5EF4-FFF2-40B4-BE49-F238E27FC236}">
                <a16:creationId xmlns:a16="http://schemas.microsoft.com/office/drawing/2014/main" id="{18230381-5F84-4084-8E4D-5E92CE190CAB}"/>
              </a:ext>
            </a:extLst>
          </p:cNvPr>
          <p:cNvGrpSpPr/>
          <p:nvPr/>
        </p:nvGrpSpPr>
        <p:grpSpPr>
          <a:xfrm>
            <a:off x="322992" y="3504713"/>
            <a:ext cx="3589312" cy="2576590"/>
            <a:chOff x="152185" y="3722823"/>
            <a:chExt cx="3589312" cy="2576590"/>
          </a:xfrm>
        </p:grpSpPr>
        <p:sp>
          <p:nvSpPr>
            <p:cNvPr id="57" name="Rectangle: Rounded Corners 56">
              <a:extLst>
                <a:ext uri="{FF2B5EF4-FFF2-40B4-BE49-F238E27FC236}">
                  <a16:creationId xmlns:a16="http://schemas.microsoft.com/office/drawing/2014/main" id="{110ABD0F-36F2-4E2E-B7EE-9DC1D0791E79}"/>
                </a:ext>
              </a:extLst>
            </p:cNvPr>
            <p:cNvSpPr/>
            <p:nvPr/>
          </p:nvSpPr>
          <p:spPr>
            <a:xfrm>
              <a:off x="432479" y="4022848"/>
              <a:ext cx="3309018" cy="2276565"/>
            </a:xfrm>
            <a:prstGeom prst="roundRect">
              <a:avLst>
                <a:gd name="adj" fmla="val 0"/>
              </a:avLst>
            </a:prstGeom>
            <a:solidFill>
              <a:srgbClr val="D4E2F2"/>
            </a:solidFill>
            <a:ln w="9525"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61" name="Rectangle: Rounded Corners 60">
              <a:extLst>
                <a:ext uri="{FF2B5EF4-FFF2-40B4-BE49-F238E27FC236}">
                  <a16:creationId xmlns:a16="http://schemas.microsoft.com/office/drawing/2014/main" id="{C748458E-C7C4-4828-A23A-2DD16124ADF8}"/>
                </a:ext>
              </a:extLst>
            </p:cNvPr>
            <p:cNvSpPr/>
            <p:nvPr/>
          </p:nvSpPr>
          <p:spPr>
            <a:xfrm>
              <a:off x="280079" y="3870448"/>
              <a:ext cx="3309018" cy="2276565"/>
            </a:xfrm>
            <a:prstGeom prst="roundRect">
              <a:avLst>
                <a:gd name="adj" fmla="val 0"/>
              </a:avLst>
            </a:prstGeom>
            <a:solidFill>
              <a:srgbClr val="D4E2F2"/>
            </a:solidFill>
            <a:ln w="9525"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grpSp>
          <p:nvGrpSpPr>
            <p:cNvPr id="62" name="Group 61">
              <a:extLst>
                <a:ext uri="{FF2B5EF4-FFF2-40B4-BE49-F238E27FC236}">
                  <a16:creationId xmlns:a16="http://schemas.microsoft.com/office/drawing/2014/main" id="{79191424-4A38-41BD-AF53-25D562909993}"/>
                </a:ext>
              </a:extLst>
            </p:cNvPr>
            <p:cNvGrpSpPr/>
            <p:nvPr/>
          </p:nvGrpSpPr>
          <p:grpSpPr>
            <a:xfrm>
              <a:off x="152185" y="3722823"/>
              <a:ext cx="3309018" cy="2276565"/>
              <a:chOff x="6998530" y="3757379"/>
              <a:chExt cx="4747945" cy="2564880"/>
            </a:xfrm>
            <a:solidFill>
              <a:srgbClr val="D4E2F2"/>
            </a:solidFill>
          </p:grpSpPr>
          <p:sp>
            <p:nvSpPr>
              <p:cNvPr id="68" name="Rectangle: Rounded Corners 67">
                <a:extLst>
                  <a:ext uri="{FF2B5EF4-FFF2-40B4-BE49-F238E27FC236}">
                    <a16:creationId xmlns:a16="http://schemas.microsoft.com/office/drawing/2014/main" id="{2C42302C-7B89-42E7-AE54-59E47775968A}"/>
                  </a:ext>
                </a:extLst>
              </p:cNvPr>
              <p:cNvSpPr/>
              <p:nvPr/>
            </p:nvSpPr>
            <p:spPr>
              <a:xfrm>
                <a:off x="6998530" y="3757379"/>
                <a:ext cx="4747945" cy="2564880"/>
              </a:xfrm>
              <a:prstGeom prst="roundRect">
                <a:avLst>
                  <a:gd name="adj" fmla="val 0"/>
                </a:avLst>
              </a:prstGeom>
              <a:grp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69" name="TextBox 3">
                <a:extLst>
                  <a:ext uri="{FF2B5EF4-FFF2-40B4-BE49-F238E27FC236}">
                    <a16:creationId xmlns:a16="http://schemas.microsoft.com/office/drawing/2014/main" id="{E23FD289-47CB-4364-B43E-713A00BB0163}"/>
                  </a:ext>
                </a:extLst>
              </p:cNvPr>
              <p:cNvSpPr txBox="1"/>
              <p:nvPr/>
            </p:nvSpPr>
            <p:spPr>
              <a:xfrm>
                <a:off x="7082107" y="5847887"/>
                <a:ext cx="4363599" cy="394390"/>
              </a:xfrm>
              <a:prstGeom prst="rect">
                <a:avLst/>
              </a:prstGeom>
              <a:grpFill/>
              <a:ln>
                <a:noFill/>
              </a:ln>
            </p:spPr>
            <p:txBody>
              <a:bodyPr wrap="square" lIns="91440" tIns="45720" rIns="91440" bIns="45720" rtlCol="0" anchor="t">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7"/>
                    </a:solidFill>
                    <a:effectLst/>
                    <a:uLnTx/>
                    <a:uFillTx/>
                    <a:latin typeface="Segoe UI"/>
                    <a:ea typeface="+mn-ea"/>
                    <a:cs typeface="Segoe UI"/>
                  </a:rPr>
                  <a:t>LoRa Basics™ Station Concentrators</a:t>
                </a:r>
                <a:endParaRPr kumimoji="0" lang="en-US" sz="1400" b="0" i="0" u="none" strike="noStrike" kern="1200" cap="none" spc="0" normalizeH="0" baseline="0" noProof="0">
                  <a:ln>
                    <a:noFill/>
                  </a:ln>
                  <a:solidFill>
                    <a:srgbClr val="000000"/>
                  </a:solidFill>
                  <a:effectLst/>
                  <a:uLnTx/>
                  <a:uFillTx/>
                  <a:latin typeface="Segoe UI"/>
                  <a:ea typeface="+mn-ea"/>
                  <a:cs typeface="Segoe UI"/>
                </a:endParaRPr>
              </a:p>
            </p:txBody>
          </p:sp>
        </p:grpSp>
        <p:sp>
          <p:nvSpPr>
            <p:cNvPr id="63" name="Rectangle: Rounded Corners 62">
              <a:extLst>
                <a:ext uri="{FF2B5EF4-FFF2-40B4-BE49-F238E27FC236}">
                  <a16:creationId xmlns:a16="http://schemas.microsoft.com/office/drawing/2014/main" id="{99D6EACC-11F4-461A-9E7C-69BA34A9C322}"/>
                </a:ext>
              </a:extLst>
            </p:cNvPr>
            <p:cNvSpPr/>
            <p:nvPr/>
          </p:nvSpPr>
          <p:spPr>
            <a:xfrm>
              <a:off x="258336" y="3775110"/>
              <a:ext cx="2836938" cy="1807102"/>
            </a:xfrm>
            <a:prstGeom prst="roundRect">
              <a:avLst>
                <a:gd name="adj" fmla="val 0"/>
              </a:avLst>
            </a:prstGeom>
            <a:solidFill>
              <a:schemeClr val="bg1"/>
            </a:solidFill>
            <a:ln w="12700" cap="flat" cmpd="sng" algn="ctr">
              <a:no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pic>
          <p:nvPicPr>
            <p:cNvPr id="65" name="Picture 17">
              <a:extLst>
                <a:ext uri="{FF2B5EF4-FFF2-40B4-BE49-F238E27FC236}">
                  <a16:creationId xmlns:a16="http://schemas.microsoft.com/office/drawing/2014/main" id="{C850EA79-073D-4838-A8A6-7A1EF201E49B}"/>
                </a:ext>
              </a:extLst>
            </p:cNvPr>
            <p:cNvPicPr>
              <a:picLocks noChangeAspect="1"/>
            </p:cNvPicPr>
            <p:nvPr/>
          </p:nvPicPr>
          <p:blipFill rotWithShape="1">
            <a:blip r:embed="rId11" cstate="screen">
              <a:extLst>
                <a:ext uri="{28A0092B-C50C-407E-A947-70E740481C1C}">
                  <a14:useLocalDpi xmlns:a14="http://schemas.microsoft.com/office/drawing/2010/main"/>
                </a:ext>
              </a:extLst>
            </a:blip>
            <a:srcRect/>
            <a:stretch/>
          </p:blipFill>
          <p:spPr>
            <a:xfrm>
              <a:off x="493596" y="4258969"/>
              <a:ext cx="889865" cy="1180663"/>
            </a:xfrm>
            <a:prstGeom prst="rect">
              <a:avLst/>
            </a:prstGeom>
          </p:spPr>
        </p:pic>
        <p:sp>
          <p:nvSpPr>
            <p:cNvPr id="67" name="Rectangle: Rounded Corners 66">
              <a:extLst>
                <a:ext uri="{FF2B5EF4-FFF2-40B4-BE49-F238E27FC236}">
                  <a16:creationId xmlns:a16="http://schemas.microsoft.com/office/drawing/2014/main" id="{46345EFC-37E9-4F36-8983-4119343A84FA}"/>
                </a:ext>
              </a:extLst>
            </p:cNvPr>
            <p:cNvSpPr/>
            <p:nvPr/>
          </p:nvSpPr>
          <p:spPr>
            <a:xfrm>
              <a:off x="258090" y="3771207"/>
              <a:ext cx="2837933" cy="1819656"/>
            </a:xfrm>
            <a:prstGeom prst="roundRect">
              <a:avLst>
                <a:gd name="adj" fmla="val 0"/>
              </a:avLst>
            </a:prstGeom>
            <a:solidFill>
              <a:srgbClr val="1B67B8">
                <a:alpha val="18824"/>
              </a:srgbClr>
            </a:solidFill>
            <a:ln w="12700" cap="flat" cmpd="sng" algn="ctr">
              <a:no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grpSp>
      <p:pic>
        <p:nvPicPr>
          <p:cNvPr id="70" name="Picture 10">
            <a:extLst>
              <a:ext uri="{FF2B5EF4-FFF2-40B4-BE49-F238E27FC236}">
                <a16:creationId xmlns:a16="http://schemas.microsoft.com/office/drawing/2014/main" id="{B449104A-9979-4C3B-A527-F38B6BF4D531}"/>
              </a:ext>
            </a:extLst>
          </p:cNvPr>
          <p:cNvPicPr>
            <a:picLocks noChangeAspect="1" noChangeArrowheads="1"/>
          </p:cNvPicPr>
          <p:nvPr/>
        </p:nvPicPr>
        <p:blipFill>
          <a:blip r:embed="rId12" cstate="screen">
            <a:extLst>
              <a:ext uri="{28A0092B-C50C-407E-A947-70E740481C1C}">
                <a14:useLocalDpi xmlns:a14="http://schemas.microsoft.com/office/drawing/2010/main"/>
              </a:ext>
            </a:extLst>
          </a:blip>
          <a:srcRect/>
          <a:stretch>
            <a:fillRect/>
          </a:stretch>
        </p:blipFill>
        <p:spPr bwMode="auto">
          <a:xfrm>
            <a:off x="1749354" y="4278717"/>
            <a:ext cx="1266780" cy="937417"/>
          </a:xfrm>
          <a:prstGeom prst="rect">
            <a:avLst/>
          </a:prstGeom>
          <a:noFill/>
          <a:extLst>
            <a:ext uri="{909E8E84-426E-40DD-AFC4-6F175D3DCCD1}">
              <a14:hiddenFill xmlns:a14="http://schemas.microsoft.com/office/drawing/2010/main">
                <a:solidFill>
                  <a:srgbClr val="FFFFFF"/>
                </a:solidFill>
              </a14:hiddenFill>
            </a:ext>
          </a:extLst>
        </p:spPr>
      </p:pic>
      <p:sp>
        <p:nvSpPr>
          <p:cNvPr id="72" name="TextBox 71">
            <a:extLst>
              <a:ext uri="{FF2B5EF4-FFF2-40B4-BE49-F238E27FC236}">
                <a16:creationId xmlns:a16="http://schemas.microsoft.com/office/drawing/2014/main" id="{8329C11D-6CB7-4FB2-B4B5-AF8F7FB031A1}"/>
              </a:ext>
            </a:extLst>
          </p:cNvPr>
          <p:cNvSpPr txBox="1"/>
          <p:nvPr/>
        </p:nvSpPr>
        <p:spPr>
          <a:xfrm>
            <a:off x="1070814" y="3771242"/>
            <a:ext cx="1604735" cy="215444"/>
          </a:xfrm>
          <a:prstGeom prst="rect">
            <a:avLst/>
          </a:prstGeom>
          <a:noFill/>
        </p:spPr>
        <p:txBody>
          <a:bodyPr wrap="none" lIns="0" tIns="0" rIns="0" bIns="0" rtlCol="0">
            <a:spAutoFit/>
          </a:bodyPr>
          <a:lstStyle/>
          <a:p>
            <a:pPr algn="l"/>
            <a:r>
              <a:rPr lang="en-US" sz="1400">
                <a:gradFill>
                  <a:gsLst>
                    <a:gs pos="2917">
                      <a:schemeClr val="tx1"/>
                    </a:gs>
                    <a:gs pos="30000">
                      <a:schemeClr val="tx1"/>
                    </a:gs>
                  </a:gsLst>
                  <a:lin ang="5400000" scaled="0"/>
                </a:gradFill>
              </a:rPr>
              <a:t>LoRaWAN Gateways</a:t>
            </a:r>
            <a:endParaRPr lang="LID4096" sz="1400" err="1">
              <a:gradFill>
                <a:gsLst>
                  <a:gs pos="2917">
                    <a:schemeClr val="tx1"/>
                  </a:gs>
                  <a:gs pos="30000">
                    <a:schemeClr val="tx1"/>
                  </a:gs>
                </a:gsLst>
                <a:lin ang="5400000" scaled="0"/>
              </a:gradFill>
            </a:endParaRPr>
          </a:p>
        </p:txBody>
      </p:sp>
      <p:cxnSp>
        <p:nvCxnSpPr>
          <p:cNvPr id="4" name="Straight Arrow Connector 3">
            <a:extLst>
              <a:ext uri="{FF2B5EF4-FFF2-40B4-BE49-F238E27FC236}">
                <a16:creationId xmlns:a16="http://schemas.microsoft.com/office/drawing/2014/main" id="{00E9EAC7-D6B2-4691-98DC-BD3E13D87F43}"/>
              </a:ext>
            </a:extLst>
          </p:cNvPr>
          <p:cNvCxnSpPr>
            <a:cxnSpLocks/>
            <a:endCxn id="9" idx="1"/>
          </p:cNvCxnSpPr>
          <p:nvPr/>
        </p:nvCxnSpPr>
        <p:spPr>
          <a:xfrm flipV="1">
            <a:off x="3431958" y="4749061"/>
            <a:ext cx="1505707" cy="10992"/>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sp>
        <p:nvSpPr>
          <p:cNvPr id="17" name="TextBox 3">
            <a:extLst>
              <a:ext uri="{FF2B5EF4-FFF2-40B4-BE49-F238E27FC236}">
                <a16:creationId xmlns:a16="http://schemas.microsoft.com/office/drawing/2014/main" id="{6A379608-DDAC-4C07-8B64-FC133734F5E0}"/>
              </a:ext>
            </a:extLst>
          </p:cNvPr>
          <p:cNvSpPr txBox="1"/>
          <p:nvPr/>
        </p:nvSpPr>
        <p:spPr>
          <a:xfrm>
            <a:off x="10835559" y="5645911"/>
            <a:ext cx="1170962" cy="4616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Azure Cloud</a:t>
            </a:r>
          </a:p>
        </p:txBody>
      </p:sp>
      <p:pic>
        <p:nvPicPr>
          <p:cNvPr id="19" name="Picture 2">
            <a:extLst>
              <a:ext uri="{FF2B5EF4-FFF2-40B4-BE49-F238E27FC236}">
                <a16:creationId xmlns:a16="http://schemas.microsoft.com/office/drawing/2014/main" id="{58960118-795F-46C4-8620-C1C598DCBC09}"/>
              </a:ext>
            </a:extLst>
          </p:cNvPr>
          <p:cNvPicPr>
            <a:picLocks noChangeAspect="1" noChangeArrowheads="1"/>
          </p:cNvPicPr>
          <p:nvPr/>
        </p:nvPicPr>
        <p:blipFill>
          <a:blip r:embed="rId13" cstate="screen">
            <a:extLst>
              <a:ext uri="{28A0092B-C50C-407E-A947-70E740481C1C}">
                <a14:useLocalDpi xmlns:a14="http://schemas.microsoft.com/office/drawing/2010/main"/>
              </a:ext>
            </a:extLst>
          </a:blip>
          <a:srcRect/>
          <a:stretch>
            <a:fillRect/>
          </a:stretch>
        </p:blipFill>
        <p:spPr bwMode="auto">
          <a:xfrm>
            <a:off x="10676492" y="5689332"/>
            <a:ext cx="368352" cy="368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7908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Rounded Corners 113">
            <a:extLst>
              <a:ext uri="{FF2B5EF4-FFF2-40B4-BE49-F238E27FC236}">
                <a16:creationId xmlns:a16="http://schemas.microsoft.com/office/drawing/2014/main" id="{FA556FB0-E57F-45D4-BE2D-46E78211B186}"/>
              </a:ext>
            </a:extLst>
          </p:cNvPr>
          <p:cNvSpPr/>
          <p:nvPr/>
        </p:nvSpPr>
        <p:spPr>
          <a:xfrm>
            <a:off x="4804910" y="1594390"/>
            <a:ext cx="2800564" cy="3818280"/>
          </a:xfrm>
          <a:prstGeom prst="roundRect">
            <a:avLst>
              <a:gd name="adj" fmla="val 0"/>
            </a:avLst>
          </a:prstGeom>
          <a:solidFill>
            <a:srgbClr val="D4E2F2"/>
          </a:solidFill>
          <a:ln w="9525"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38" name="Rectangle: Rounded Corners 37">
            <a:extLst>
              <a:ext uri="{FF2B5EF4-FFF2-40B4-BE49-F238E27FC236}">
                <a16:creationId xmlns:a16="http://schemas.microsoft.com/office/drawing/2014/main" id="{B8262287-B190-435E-BA33-2F1A3AACA829}"/>
              </a:ext>
            </a:extLst>
          </p:cNvPr>
          <p:cNvSpPr/>
          <p:nvPr/>
        </p:nvSpPr>
        <p:spPr>
          <a:xfrm>
            <a:off x="232756" y="214660"/>
            <a:ext cx="3824418" cy="6011574"/>
          </a:xfrm>
          <a:prstGeom prst="roundRect">
            <a:avLst>
              <a:gd name="adj" fmla="val 0"/>
            </a:avLst>
          </a:prstGeom>
          <a:solidFill>
            <a:schemeClr val="bg1">
              <a:alpha val="18824"/>
            </a:schemeClr>
          </a:solidFill>
          <a:ln w="12700" cap="flat" cmpd="sng" algn="ctr">
            <a:solidFill>
              <a:srgbClr val="1B67B8"/>
            </a:solidFill>
            <a:prstDash val="solid"/>
          </a:ln>
          <a:effectLst/>
        </p:spPr>
        <p:txBody>
          <a:bodyPr tIns="822727" rtlCol="0" anchor="t"/>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84" name="Rectangle 83">
            <a:extLst>
              <a:ext uri="{FF2B5EF4-FFF2-40B4-BE49-F238E27FC236}">
                <a16:creationId xmlns:a16="http://schemas.microsoft.com/office/drawing/2014/main" id="{CC9489F3-0B75-4A89-A859-772A4E100400}"/>
              </a:ext>
            </a:extLst>
          </p:cNvPr>
          <p:cNvSpPr/>
          <p:nvPr/>
        </p:nvSpPr>
        <p:spPr bwMode="auto">
          <a:xfrm>
            <a:off x="116379" y="74815"/>
            <a:ext cx="4127478" cy="6625350"/>
          </a:xfrm>
          <a:prstGeom prst="rect">
            <a:avLst/>
          </a:prstGeom>
          <a:noFill/>
          <a:ln w="3810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0" name="Picture 9">
            <a:extLst>
              <a:ext uri="{FF2B5EF4-FFF2-40B4-BE49-F238E27FC236}">
                <a16:creationId xmlns:a16="http://schemas.microsoft.com/office/drawing/2014/main" id="{237DFCDA-E71C-468E-B3CC-0D0A84D4905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02160" y="455708"/>
            <a:ext cx="2228742" cy="2228742"/>
          </a:xfrm>
          <a:prstGeom prst="rect">
            <a:avLst/>
          </a:prstGeom>
        </p:spPr>
      </p:pic>
      <p:grpSp>
        <p:nvGrpSpPr>
          <p:cNvPr id="13" name="Group 12">
            <a:extLst>
              <a:ext uri="{FF2B5EF4-FFF2-40B4-BE49-F238E27FC236}">
                <a16:creationId xmlns:a16="http://schemas.microsoft.com/office/drawing/2014/main" id="{C32338CA-EC6A-4BDD-84E6-854720839D8F}"/>
              </a:ext>
            </a:extLst>
          </p:cNvPr>
          <p:cNvGrpSpPr/>
          <p:nvPr/>
        </p:nvGrpSpPr>
        <p:grpSpPr>
          <a:xfrm>
            <a:off x="4710605" y="1833139"/>
            <a:ext cx="2757632" cy="3752426"/>
            <a:chOff x="5327265" y="3586461"/>
            <a:chExt cx="5002625" cy="3099369"/>
          </a:xfrm>
          <a:solidFill>
            <a:srgbClr val="D4E2F2"/>
          </a:solidFill>
        </p:grpSpPr>
        <p:sp>
          <p:nvSpPr>
            <p:cNvPr id="15" name="Rectangle: Rounded Corners 14">
              <a:extLst>
                <a:ext uri="{FF2B5EF4-FFF2-40B4-BE49-F238E27FC236}">
                  <a16:creationId xmlns:a16="http://schemas.microsoft.com/office/drawing/2014/main" id="{65E8346D-FF42-4E69-BA3F-DA453E89B36B}"/>
                </a:ext>
              </a:extLst>
            </p:cNvPr>
            <p:cNvSpPr/>
            <p:nvPr/>
          </p:nvSpPr>
          <p:spPr>
            <a:xfrm>
              <a:off x="5327265" y="3586461"/>
              <a:ext cx="5002625" cy="3099369"/>
            </a:xfrm>
            <a:prstGeom prst="roundRect">
              <a:avLst>
                <a:gd name="adj" fmla="val 0"/>
              </a:avLst>
            </a:prstGeom>
            <a:grp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16" name="TextBox 3">
              <a:extLst>
                <a:ext uri="{FF2B5EF4-FFF2-40B4-BE49-F238E27FC236}">
                  <a16:creationId xmlns:a16="http://schemas.microsoft.com/office/drawing/2014/main" id="{82257519-48C4-4D29-B6EA-E3935E0DA4C9}"/>
                </a:ext>
              </a:extLst>
            </p:cNvPr>
            <p:cNvSpPr txBox="1"/>
            <p:nvPr/>
          </p:nvSpPr>
          <p:spPr>
            <a:xfrm>
              <a:off x="6305229" y="6296917"/>
              <a:ext cx="4004053" cy="226198"/>
            </a:xfrm>
            <a:prstGeom prst="rect">
              <a:avLst/>
            </a:prstGeom>
            <a:grp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Segoe UI" panose="020B0502040204020203" pitchFamily="34" charset="0"/>
                  <a:ea typeface="+mn-ea"/>
                  <a:cs typeface="Segoe UI" panose="020B0502040204020203" pitchFamily="34" charset="0"/>
                </a:rPr>
                <a:t>Azure Kubernetes Service</a:t>
              </a:r>
            </a:p>
          </p:txBody>
        </p:sp>
      </p:grpSp>
      <p:sp>
        <p:nvSpPr>
          <p:cNvPr id="9" name="Rectangle 8">
            <a:extLst>
              <a:ext uri="{FF2B5EF4-FFF2-40B4-BE49-F238E27FC236}">
                <a16:creationId xmlns:a16="http://schemas.microsoft.com/office/drawing/2014/main" id="{8EFDC897-21BD-429D-B1CD-AD9FD64F048E}"/>
              </a:ext>
            </a:extLst>
          </p:cNvPr>
          <p:cNvSpPr/>
          <p:nvPr/>
        </p:nvSpPr>
        <p:spPr bwMode="auto">
          <a:xfrm>
            <a:off x="4937665" y="3860272"/>
            <a:ext cx="2051608"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LoRa Network Server</a:t>
            </a:r>
            <a:endParaRPr kumimoji="0" lang="LID4096" sz="1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2" name="Group 31">
            <a:extLst>
              <a:ext uri="{FF2B5EF4-FFF2-40B4-BE49-F238E27FC236}">
                <a16:creationId xmlns:a16="http://schemas.microsoft.com/office/drawing/2014/main" id="{3AA64CE7-3242-4F80-8C7D-197AE3B743C4}"/>
              </a:ext>
            </a:extLst>
          </p:cNvPr>
          <p:cNvGrpSpPr/>
          <p:nvPr/>
        </p:nvGrpSpPr>
        <p:grpSpPr>
          <a:xfrm>
            <a:off x="4936874" y="2222229"/>
            <a:ext cx="1155141" cy="1388312"/>
            <a:chOff x="8191252" y="4428727"/>
            <a:chExt cx="1155141" cy="1434780"/>
          </a:xfrm>
        </p:grpSpPr>
        <p:sp>
          <p:nvSpPr>
            <p:cNvPr id="25" name="Rectangle: Rounded Corners 24">
              <a:extLst>
                <a:ext uri="{FF2B5EF4-FFF2-40B4-BE49-F238E27FC236}">
                  <a16:creationId xmlns:a16="http://schemas.microsoft.com/office/drawing/2014/main" id="{F1AAFF8E-B119-421B-8AFC-31B22C567FBF}"/>
                </a:ext>
              </a:extLst>
            </p:cNvPr>
            <p:cNvSpPr/>
            <p:nvPr/>
          </p:nvSpPr>
          <p:spPr>
            <a:xfrm>
              <a:off x="8191252" y="4428727"/>
              <a:ext cx="1155141" cy="1434780"/>
            </a:xfrm>
            <a:prstGeom prst="roundRect">
              <a:avLst>
                <a:gd name="adj" fmla="val 0"/>
              </a:avLst>
            </a:prstGeom>
            <a:solidFill>
              <a:schemeClr val="bg1">
                <a:lumMod val="95000"/>
                <a:alpha val="53000"/>
              </a:schemeClr>
            </a:solidFill>
            <a:ln>
              <a:solidFill>
                <a:schemeClr val="accent1"/>
              </a:solidFill>
            </a:ln>
          </p:spPr>
          <p:style>
            <a:lnRef idx="2">
              <a:schemeClr val="accent1"/>
            </a:lnRef>
            <a:fillRef idx="1">
              <a:schemeClr val="lt1"/>
            </a:fillRef>
            <a:effectRef idx="0">
              <a:schemeClr val="accent1"/>
            </a:effectRef>
            <a:fontRef idx="minor">
              <a:schemeClr val="dk1"/>
            </a:fontRef>
          </p:style>
          <p:txBody>
            <a:bodyPr rtlCol="0" anchor="t"/>
            <a:lstStyle/>
            <a:p>
              <a:pPr marL="0" marR="0" lvl="0" indent="0" algn="ctr" defTabSz="914049"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Segoe UI" pitchFamily="34" charset="0"/>
                </a:rPr>
                <a:t>Decoder containers</a:t>
              </a:r>
            </a:p>
          </p:txBody>
        </p:sp>
        <p:sp>
          <p:nvSpPr>
            <p:cNvPr id="27" name="Rectangle 26">
              <a:extLst>
                <a:ext uri="{FF2B5EF4-FFF2-40B4-BE49-F238E27FC236}">
                  <a16:creationId xmlns:a16="http://schemas.microsoft.com/office/drawing/2014/main" id="{5B238735-775A-4B4A-865E-7A39B63E4F15}"/>
                </a:ext>
              </a:extLst>
            </p:cNvPr>
            <p:cNvSpPr/>
            <p:nvPr/>
          </p:nvSpPr>
          <p:spPr bwMode="auto">
            <a:xfrm>
              <a:off x="8256887" y="4956256"/>
              <a:ext cx="1021390" cy="251060"/>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Decoder 1</a:t>
              </a:r>
            </a:p>
          </p:txBody>
        </p:sp>
        <p:sp>
          <p:nvSpPr>
            <p:cNvPr id="29" name="Rectangle 28">
              <a:extLst>
                <a:ext uri="{FF2B5EF4-FFF2-40B4-BE49-F238E27FC236}">
                  <a16:creationId xmlns:a16="http://schemas.microsoft.com/office/drawing/2014/main" id="{AD29C0C7-EEC7-449C-AE75-4B26370FDD8E}"/>
                </a:ext>
              </a:extLst>
            </p:cNvPr>
            <p:cNvSpPr/>
            <p:nvPr/>
          </p:nvSpPr>
          <p:spPr bwMode="auto">
            <a:xfrm>
              <a:off x="8256887" y="5252337"/>
              <a:ext cx="1021390" cy="251060"/>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Decoder 2</a:t>
              </a:r>
            </a:p>
          </p:txBody>
        </p:sp>
        <p:sp>
          <p:nvSpPr>
            <p:cNvPr id="31" name="Rectangle 30">
              <a:extLst>
                <a:ext uri="{FF2B5EF4-FFF2-40B4-BE49-F238E27FC236}">
                  <a16:creationId xmlns:a16="http://schemas.microsoft.com/office/drawing/2014/main" id="{D5C5B500-8A7A-42BD-8772-E3EB77667E7D}"/>
                </a:ext>
              </a:extLst>
            </p:cNvPr>
            <p:cNvSpPr/>
            <p:nvPr/>
          </p:nvSpPr>
          <p:spPr bwMode="auto">
            <a:xfrm>
              <a:off x="8256887" y="5549264"/>
              <a:ext cx="1021390" cy="251060"/>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Decoder n</a:t>
              </a:r>
            </a:p>
          </p:txBody>
        </p:sp>
      </p:grpSp>
      <p:sp>
        <p:nvSpPr>
          <p:cNvPr id="34" name="Rectangle 33">
            <a:extLst>
              <a:ext uri="{FF2B5EF4-FFF2-40B4-BE49-F238E27FC236}">
                <a16:creationId xmlns:a16="http://schemas.microsoft.com/office/drawing/2014/main" id="{AF72954D-939B-43AF-A34A-8752542F34C4}"/>
              </a:ext>
            </a:extLst>
          </p:cNvPr>
          <p:cNvSpPr/>
          <p:nvPr/>
        </p:nvSpPr>
        <p:spPr bwMode="auto">
          <a:xfrm>
            <a:off x="5086754" y="4321643"/>
            <a:ext cx="1794619" cy="242929"/>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Built-in decoders</a:t>
            </a:r>
          </a:p>
        </p:txBody>
      </p:sp>
      <p:cxnSp>
        <p:nvCxnSpPr>
          <p:cNvPr id="36" name="Straight Arrow Connector 35">
            <a:extLst>
              <a:ext uri="{FF2B5EF4-FFF2-40B4-BE49-F238E27FC236}">
                <a16:creationId xmlns:a16="http://schemas.microsoft.com/office/drawing/2014/main" id="{15307B7A-7FF5-479C-917B-396BFD3353E3}"/>
              </a:ext>
            </a:extLst>
          </p:cNvPr>
          <p:cNvCxnSpPr>
            <a:cxnSpLocks/>
            <a:endCxn id="25" idx="2"/>
          </p:cNvCxnSpPr>
          <p:nvPr/>
        </p:nvCxnSpPr>
        <p:spPr>
          <a:xfrm flipV="1">
            <a:off x="5509444" y="3610541"/>
            <a:ext cx="5001" cy="265950"/>
          </a:xfrm>
          <a:prstGeom prst="straightConnector1">
            <a:avLst/>
          </a:prstGeom>
          <a:ln w="28575">
            <a:headEnd type="triangle"/>
            <a:tailEnd type="triangle"/>
          </a:ln>
        </p:spPr>
        <p:style>
          <a:lnRef idx="1">
            <a:schemeClr val="accent5"/>
          </a:lnRef>
          <a:fillRef idx="0">
            <a:schemeClr val="accent5"/>
          </a:fillRef>
          <a:effectRef idx="0">
            <a:schemeClr val="accent5"/>
          </a:effectRef>
          <a:fontRef idx="minor">
            <a:schemeClr val="tx1"/>
          </a:fontRef>
        </p:style>
      </p:cxnSp>
      <p:grpSp>
        <p:nvGrpSpPr>
          <p:cNvPr id="64" name="Group 63">
            <a:extLst>
              <a:ext uri="{FF2B5EF4-FFF2-40B4-BE49-F238E27FC236}">
                <a16:creationId xmlns:a16="http://schemas.microsoft.com/office/drawing/2014/main" id="{3ADC4E58-1313-49CC-B370-94C38FE8FCD2}"/>
              </a:ext>
            </a:extLst>
          </p:cNvPr>
          <p:cNvGrpSpPr/>
          <p:nvPr/>
        </p:nvGrpSpPr>
        <p:grpSpPr>
          <a:xfrm>
            <a:off x="8299467" y="4436030"/>
            <a:ext cx="1249537" cy="955675"/>
            <a:chOff x="6530163" y="909364"/>
            <a:chExt cx="1249537" cy="955675"/>
          </a:xfrm>
        </p:grpSpPr>
        <p:pic>
          <p:nvPicPr>
            <p:cNvPr id="56" name="Picture 55">
              <a:extLst>
                <a:ext uri="{FF2B5EF4-FFF2-40B4-BE49-F238E27FC236}">
                  <a16:creationId xmlns:a16="http://schemas.microsoft.com/office/drawing/2014/main" id="{DFCBF34C-A37C-4978-8C89-85EC3233EBE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835134" y="909364"/>
              <a:ext cx="662854" cy="662854"/>
            </a:xfrm>
            <a:prstGeom prst="rect">
              <a:avLst/>
            </a:prstGeom>
          </p:spPr>
        </p:pic>
        <p:sp>
          <p:nvSpPr>
            <p:cNvPr id="58" name="TextBox 57">
              <a:extLst>
                <a:ext uri="{FF2B5EF4-FFF2-40B4-BE49-F238E27FC236}">
                  <a16:creationId xmlns:a16="http://schemas.microsoft.com/office/drawing/2014/main" id="{5DD43E44-AAE3-416D-A13B-647130AB8E90}"/>
                </a:ext>
              </a:extLst>
            </p:cNvPr>
            <p:cNvSpPr txBox="1"/>
            <p:nvPr/>
          </p:nvSpPr>
          <p:spPr>
            <a:xfrm>
              <a:off x="6530163" y="1588040"/>
              <a:ext cx="1249537"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6DD6"/>
                  </a:solidFill>
                  <a:effectLst/>
                  <a:uLnTx/>
                  <a:uFillTx/>
                  <a:latin typeface="Segoe UI" panose="020B0502040204020203" pitchFamily="34" charset="0"/>
                  <a:ea typeface="+mn-ea"/>
                  <a:cs typeface="Segoe UI" panose="020B0502040204020203" pitchFamily="34" charset="0"/>
                </a:rPr>
                <a:t>Azure IoT Hub</a:t>
              </a:r>
            </a:p>
          </p:txBody>
        </p:sp>
      </p:grpSp>
      <p:pic>
        <p:nvPicPr>
          <p:cNvPr id="60" name="Picture 59">
            <a:extLst>
              <a:ext uri="{FF2B5EF4-FFF2-40B4-BE49-F238E27FC236}">
                <a16:creationId xmlns:a16="http://schemas.microsoft.com/office/drawing/2014/main" id="{0E7C7C96-2D19-4980-BB54-AC38F51F6088}"/>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545720" y="3126568"/>
            <a:ext cx="780290" cy="780290"/>
          </a:xfrm>
          <a:prstGeom prst="rect">
            <a:avLst/>
          </a:prstGeom>
        </p:spPr>
      </p:pic>
      <p:cxnSp>
        <p:nvCxnSpPr>
          <p:cNvPr id="66" name="Straight Arrow Connector 65">
            <a:extLst>
              <a:ext uri="{FF2B5EF4-FFF2-40B4-BE49-F238E27FC236}">
                <a16:creationId xmlns:a16="http://schemas.microsoft.com/office/drawing/2014/main" id="{3DED9DDB-7657-404A-B13F-09128C95402F}"/>
              </a:ext>
            </a:extLst>
          </p:cNvPr>
          <p:cNvCxnSpPr>
            <a:cxnSpLocks/>
            <a:stCxn id="9" idx="3"/>
            <a:endCxn id="60" idx="1"/>
          </p:cNvCxnSpPr>
          <p:nvPr/>
        </p:nvCxnSpPr>
        <p:spPr>
          <a:xfrm flipV="1">
            <a:off x="6989273" y="3516713"/>
            <a:ext cx="1556447" cy="793938"/>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F8BC0FF1-E887-4DF8-951F-3E8F12C47E0E}"/>
              </a:ext>
            </a:extLst>
          </p:cNvPr>
          <p:cNvCxnSpPr>
            <a:cxnSpLocks/>
            <a:stCxn id="60" idx="2"/>
          </p:cNvCxnSpPr>
          <p:nvPr/>
        </p:nvCxnSpPr>
        <p:spPr>
          <a:xfrm>
            <a:off x="8935865" y="3906858"/>
            <a:ext cx="0" cy="529172"/>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D2FF5EB2-EDB1-4617-A834-910FBAE7CBD3}"/>
              </a:ext>
            </a:extLst>
          </p:cNvPr>
          <p:cNvSpPr txBox="1"/>
          <p:nvPr/>
        </p:nvSpPr>
        <p:spPr>
          <a:xfrm>
            <a:off x="9259638" y="3338323"/>
            <a:ext cx="1341193"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6DD6"/>
                </a:solidFill>
                <a:effectLst/>
                <a:uLnTx/>
                <a:uFillTx/>
                <a:latin typeface="Segoe UI" panose="020B0502040204020203" pitchFamily="34" charset="0"/>
                <a:ea typeface="+mn-ea"/>
                <a:cs typeface="Segoe UI" panose="020B0502040204020203" pitchFamily="34" charset="0"/>
              </a:rPr>
              <a:t>Azure Function</a:t>
            </a:r>
          </a:p>
        </p:txBody>
      </p:sp>
      <p:cxnSp>
        <p:nvCxnSpPr>
          <p:cNvPr id="59" name="Straight Arrow Connector 58">
            <a:extLst>
              <a:ext uri="{FF2B5EF4-FFF2-40B4-BE49-F238E27FC236}">
                <a16:creationId xmlns:a16="http://schemas.microsoft.com/office/drawing/2014/main" id="{23897B29-46BD-4177-A802-ECCB18CE344A}"/>
              </a:ext>
            </a:extLst>
          </p:cNvPr>
          <p:cNvCxnSpPr>
            <a:cxnSpLocks/>
          </p:cNvCxnSpPr>
          <p:nvPr/>
        </p:nvCxnSpPr>
        <p:spPr>
          <a:xfrm flipV="1">
            <a:off x="6515597" y="1332626"/>
            <a:ext cx="0" cy="270544"/>
          </a:xfrm>
          <a:prstGeom prst="straightConnector1">
            <a:avLst/>
          </a:prstGeom>
          <a:ln w="28575">
            <a:headEnd type="none" w="med" len="med"/>
            <a:tailEnd type="triangle" w="med" len="med"/>
          </a:ln>
        </p:spPr>
        <p:style>
          <a:lnRef idx="1">
            <a:schemeClr val="accent5"/>
          </a:lnRef>
          <a:fillRef idx="0">
            <a:schemeClr val="accent5"/>
          </a:fillRef>
          <a:effectRef idx="0">
            <a:schemeClr val="accent5"/>
          </a:effectRef>
          <a:fontRef idx="minor">
            <a:schemeClr val="tx1"/>
          </a:fontRef>
        </p:style>
      </p:cxnSp>
      <p:sp>
        <p:nvSpPr>
          <p:cNvPr id="87" name="TextBox 3">
            <a:extLst>
              <a:ext uri="{FF2B5EF4-FFF2-40B4-BE49-F238E27FC236}">
                <a16:creationId xmlns:a16="http://schemas.microsoft.com/office/drawing/2014/main" id="{2EC698CA-9D88-4B5E-98BA-CF0C9D7AC194}"/>
              </a:ext>
            </a:extLst>
          </p:cNvPr>
          <p:cNvSpPr txBox="1"/>
          <p:nvPr/>
        </p:nvSpPr>
        <p:spPr>
          <a:xfrm>
            <a:off x="1215657" y="6146911"/>
            <a:ext cx="1523687" cy="5447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Light" panose="020B0502040204020203" pitchFamily="34" charset="0"/>
                <a:ea typeface="+mn-ea"/>
                <a:cs typeface="Segoe UI Light" panose="020B0502040204020203" pitchFamily="34" charset="0"/>
              </a:rPr>
              <a:t>On-premise</a:t>
            </a:r>
          </a:p>
        </p:txBody>
      </p:sp>
      <p:pic>
        <p:nvPicPr>
          <p:cNvPr id="113" name="Graphic 112" descr="Wireless with solid fill">
            <a:extLst>
              <a:ext uri="{FF2B5EF4-FFF2-40B4-BE49-F238E27FC236}">
                <a16:creationId xmlns:a16="http://schemas.microsoft.com/office/drawing/2014/main" id="{7C6B791C-32F9-4DC0-B330-0222A52FC0C7}"/>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14389894">
            <a:off x="516323" y="2340684"/>
            <a:ext cx="914400" cy="914400"/>
          </a:xfrm>
          <a:prstGeom prst="rect">
            <a:avLst/>
          </a:prstGeom>
        </p:spPr>
      </p:pic>
      <p:pic>
        <p:nvPicPr>
          <p:cNvPr id="11" name="Picture 10">
            <a:extLst>
              <a:ext uri="{FF2B5EF4-FFF2-40B4-BE49-F238E27FC236}">
                <a16:creationId xmlns:a16="http://schemas.microsoft.com/office/drawing/2014/main" id="{C08399E8-70A3-46CF-B70B-0B9DC7852289}"/>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1292836" y="116379"/>
            <a:ext cx="1618951" cy="1144033"/>
          </a:xfrm>
          <a:prstGeom prst="rect">
            <a:avLst/>
          </a:prstGeom>
        </p:spPr>
      </p:pic>
      <p:cxnSp>
        <p:nvCxnSpPr>
          <p:cNvPr id="2" name="Straight Arrow Connector 1">
            <a:extLst>
              <a:ext uri="{FF2B5EF4-FFF2-40B4-BE49-F238E27FC236}">
                <a16:creationId xmlns:a16="http://schemas.microsoft.com/office/drawing/2014/main" id="{BB410E32-483B-46CA-A5B0-794EB11CFC29}"/>
              </a:ext>
            </a:extLst>
          </p:cNvPr>
          <p:cNvCxnSpPr>
            <a:cxnSpLocks/>
          </p:cNvCxnSpPr>
          <p:nvPr/>
        </p:nvCxnSpPr>
        <p:spPr>
          <a:xfrm>
            <a:off x="9848602" y="6351625"/>
            <a:ext cx="679524" cy="0"/>
          </a:xfrm>
          <a:prstGeom prst="straightConnector1">
            <a:avLst/>
          </a:prstGeom>
          <a:ln w="28575">
            <a:headEnd type="none" w="med" len="med"/>
            <a:tailEnd type="triangle" w="med" len="med"/>
          </a:ln>
        </p:spPr>
        <p:style>
          <a:lnRef idx="1">
            <a:schemeClr val="accent5"/>
          </a:lnRef>
          <a:fillRef idx="0">
            <a:schemeClr val="accent5"/>
          </a:fillRef>
          <a:effectRef idx="0">
            <a:schemeClr val="accent5"/>
          </a:effectRef>
          <a:fontRef idx="minor">
            <a:schemeClr val="tx1"/>
          </a:fontRef>
        </p:style>
      </p:cxnSp>
      <p:sp>
        <p:nvSpPr>
          <p:cNvPr id="3" name="TextBox 2">
            <a:extLst>
              <a:ext uri="{FF2B5EF4-FFF2-40B4-BE49-F238E27FC236}">
                <a16:creationId xmlns:a16="http://schemas.microsoft.com/office/drawing/2014/main" id="{4D574DAF-C0C5-403C-9B44-D967AB2584A4}"/>
              </a:ext>
            </a:extLst>
          </p:cNvPr>
          <p:cNvSpPr txBox="1"/>
          <p:nvPr/>
        </p:nvSpPr>
        <p:spPr>
          <a:xfrm>
            <a:off x="8447427" y="6228515"/>
            <a:ext cx="1322350"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B900"/>
                </a:solidFill>
                <a:effectLst/>
                <a:uLnTx/>
                <a:uFillTx/>
                <a:latin typeface="Segoe UI"/>
                <a:ea typeface="+mn-ea"/>
                <a:cs typeface="+mn-cs"/>
              </a:rPr>
              <a:t>Telemetry flow</a:t>
            </a:r>
            <a:endParaRPr kumimoji="0" lang="LID4096" sz="1600" b="0" i="0" u="none" strike="noStrike" kern="1200" cap="none" spc="0" normalizeH="0" baseline="0" noProof="0" err="1">
              <a:ln>
                <a:noFill/>
              </a:ln>
              <a:solidFill>
                <a:srgbClr val="FFB900"/>
              </a:solidFill>
              <a:effectLst/>
              <a:uLnTx/>
              <a:uFillTx/>
              <a:latin typeface="Segoe UI"/>
              <a:ea typeface="+mn-ea"/>
              <a:cs typeface="+mn-cs"/>
            </a:endParaRPr>
          </a:p>
        </p:txBody>
      </p:sp>
      <p:cxnSp>
        <p:nvCxnSpPr>
          <p:cNvPr id="5" name="Straight Arrow Connector 4">
            <a:extLst>
              <a:ext uri="{FF2B5EF4-FFF2-40B4-BE49-F238E27FC236}">
                <a16:creationId xmlns:a16="http://schemas.microsoft.com/office/drawing/2014/main" id="{D8F12C10-2A2E-47C8-8097-41283ACB5032}"/>
              </a:ext>
            </a:extLst>
          </p:cNvPr>
          <p:cNvCxnSpPr>
            <a:cxnSpLocks/>
          </p:cNvCxnSpPr>
          <p:nvPr/>
        </p:nvCxnSpPr>
        <p:spPr>
          <a:xfrm>
            <a:off x="9862991" y="6643834"/>
            <a:ext cx="679524" cy="0"/>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5C65CE2-5FC2-49B2-B4A9-7E0575B9A2DC}"/>
              </a:ext>
            </a:extLst>
          </p:cNvPr>
          <p:cNvSpPr txBox="1"/>
          <p:nvPr/>
        </p:nvSpPr>
        <p:spPr>
          <a:xfrm>
            <a:off x="8133334" y="6503876"/>
            <a:ext cx="1643079"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4"/>
                </a:solidFill>
                <a:effectLst/>
                <a:uLnTx/>
                <a:uFillTx/>
                <a:latin typeface="Segoe UI"/>
                <a:ea typeface="+mn-ea"/>
                <a:cs typeface="+mn-cs"/>
              </a:rPr>
              <a:t>Management flow</a:t>
            </a:r>
            <a:endParaRPr kumimoji="0" lang="LID4096" sz="1600" b="0" i="0" u="none" strike="noStrike" kern="1200" cap="none" spc="0" normalizeH="0" baseline="0" noProof="0" err="1">
              <a:ln>
                <a:noFill/>
              </a:ln>
              <a:solidFill>
                <a:srgbClr val="0078D4"/>
              </a:solidFill>
              <a:effectLst/>
              <a:uLnTx/>
              <a:uFillTx/>
              <a:latin typeface="Segoe UI"/>
              <a:ea typeface="+mn-ea"/>
              <a:cs typeface="+mn-cs"/>
            </a:endParaRPr>
          </a:p>
        </p:txBody>
      </p:sp>
      <p:pic>
        <p:nvPicPr>
          <p:cNvPr id="7" name="Graphic 6" descr="Call center with solid fill">
            <a:extLst>
              <a:ext uri="{FF2B5EF4-FFF2-40B4-BE49-F238E27FC236}">
                <a16:creationId xmlns:a16="http://schemas.microsoft.com/office/drawing/2014/main" id="{BAFA89ED-17B1-4011-A75E-BA7F462FB127}"/>
              </a:ext>
            </a:extLst>
          </p:cNvPr>
          <p:cNvPicPr>
            <a:picLocks noChangeAspect="1"/>
          </p:cNvPicPr>
          <p:nvPr/>
        </p:nvPicPr>
        <p:blipFill>
          <a:blip r:embed="rId9">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10923363" y="4288024"/>
            <a:ext cx="914400" cy="914400"/>
          </a:xfrm>
          <a:prstGeom prst="rect">
            <a:avLst/>
          </a:prstGeom>
        </p:spPr>
      </p:pic>
      <p:cxnSp>
        <p:nvCxnSpPr>
          <p:cNvPr id="8" name="Straight Arrow Connector 7">
            <a:extLst>
              <a:ext uri="{FF2B5EF4-FFF2-40B4-BE49-F238E27FC236}">
                <a16:creationId xmlns:a16="http://schemas.microsoft.com/office/drawing/2014/main" id="{287D7E5B-54CB-4A12-99A8-CD916094374B}"/>
              </a:ext>
            </a:extLst>
          </p:cNvPr>
          <p:cNvCxnSpPr>
            <a:cxnSpLocks/>
            <a:stCxn id="7" idx="1"/>
            <a:endCxn id="56" idx="3"/>
          </p:cNvCxnSpPr>
          <p:nvPr/>
        </p:nvCxnSpPr>
        <p:spPr>
          <a:xfrm flipH="1">
            <a:off x="9267292" y="4745224"/>
            <a:ext cx="1656071" cy="22233"/>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76FF665-BF7B-44A4-BAF8-13E349113A30}"/>
              </a:ext>
            </a:extLst>
          </p:cNvPr>
          <p:cNvSpPr txBox="1"/>
          <p:nvPr/>
        </p:nvSpPr>
        <p:spPr>
          <a:xfrm>
            <a:off x="10738547" y="5158084"/>
            <a:ext cx="127583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6DD6"/>
                </a:solidFill>
                <a:effectLst/>
                <a:uLnTx/>
                <a:uFillTx/>
                <a:latin typeface="Segoe UI" panose="020B0502040204020203" pitchFamily="34" charset="0"/>
                <a:ea typeface="+mn-ea"/>
                <a:cs typeface="Segoe UI" panose="020B0502040204020203" pitchFamily="34" charset="0"/>
              </a:rPr>
              <a:t>Device Management</a:t>
            </a:r>
          </a:p>
        </p:txBody>
      </p:sp>
      <p:sp>
        <p:nvSpPr>
          <p:cNvPr id="12" name="Rectangle 11">
            <a:extLst>
              <a:ext uri="{FF2B5EF4-FFF2-40B4-BE49-F238E27FC236}">
                <a16:creationId xmlns:a16="http://schemas.microsoft.com/office/drawing/2014/main" id="{040DFCC6-C8F7-4E92-9C0F-48E4CFCC4376}"/>
              </a:ext>
            </a:extLst>
          </p:cNvPr>
          <p:cNvSpPr/>
          <p:nvPr/>
        </p:nvSpPr>
        <p:spPr bwMode="auto">
          <a:xfrm>
            <a:off x="4704588" y="632542"/>
            <a:ext cx="2617243" cy="700084"/>
          </a:xfrm>
          <a:prstGeom prst="rect">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rPr>
              <a:t>Additional cloud processing services </a:t>
            </a:r>
            <a:r>
              <a:rPr lang="en-US" sz="1100" dirty="0">
                <a:solidFill>
                  <a:schemeClr val="bg1"/>
                </a:solidFill>
                <a:latin typeface="Segoe UI"/>
                <a:ea typeface="Segoe UI" pitchFamily="34" charset="0"/>
                <a:cs typeface="Segoe UI" pitchFamily="34" charset="0"/>
              </a:rPr>
              <a:t>(</a:t>
            </a:r>
            <a:r>
              <a:rPr kumimoji="0" lang="en-US" sz="11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rPr>
              <a:t>ML/AI, Visualization)</a:t>
            </a:r>
            <a:endParaRPr kumimoji="0" lang="LID4096" sz="11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endParaRPr>
          </a:p>
        </p:txBody>
      </p:sp>
      <p:pic>
        <p:nvPicPr>
          <p:cNvPr id="28" name="Graphic 27" descr="Wireless with solid fill">
            <a:extLst>
              <a:ext uri="{FF2B5EF4-FFF2-40B4-BE49-F238E27FC236}">
                <a16:creationId xmlns:a16="http://schemas.microsoft.com/office/drawing/2014/main" id="{107F43C7-53D2-4EF1-9834-6C32FD080AAE}"/>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13417756">
            <a:off x="1801653" y="2256188"/>
            <a:ext cx="914400" cy="914400"/>
          </a:xfrm>
          <a:prstGeom prst="rect">
            <a:avLst/>
          </a:prstGeom>
        </p:spPr>
      </p:pic>
      <p:pic>
        <p:nvPicPr>
          <p:cNvPr id="30" name="Graphic 29" descr="Wireless with solid fill">
            <a:extLst>
              <a:ext uri="{FF2B5EF4-FFF2-40B4-BE49-F238E27FC236}">
                <a16:creationId xmlns:a16="http://schemas.microsoft.com/office/drawing/2014/main" id="{FC698649-AE50-41BB-82E9-9CE7A7E9EFB9}"/>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9996119">
            <a:off x="2175067" y="1263652"/>
            <a:ext cx="914400" cy="914400"/>
          </a:xfrm>
          <a:prstGeom prst="rect">
            <a:avLst/>
          </a:prstGeom>
        </p:spPr>
      </p:pic>
      <p:grpSp>
        <p:nvGrpSpPr>
          <p:cNvPr id="55" name="Group 54">
            <a:extLst>
              <a:ext uri="{FF2B5EF4-FFF2-40B4-BE49-F238E27FC236}">
                <a16:creationId xmlns:a16="http://schemas.microsoft.com/office/drawing/2014/main" id="{18230381-5F84-4084-8E4D-5E92CE190CAB}"/>
              </a:ext>
            </a:extLst>
          </p:cNvPr>
          <p:cNvGrpSpPr/>
          <p:nvPr/>
        </p:nvGrpSpPr>
        <p:grpSpPr>
          <a:xfrm>
            <a:off x="322992" y="3504713"/>
            <a:ext cx="3589312" cy="2576590"/>
            <a:chOff x="152185" y="3722823"/>
            <a:chExt cx="3589312" cy="2576590"/>
          </a:xfrm>
        </p:grpSpPr>
        <p:sp>
          <p:nvSpPr>
            <p:cNvPr id="57" name="Rectangle: Rounded Corners 56">
              <a:extLst>
                <a:ext uri="{FF2B5EF4-FFF2-40B4-BE49-F238E27FC236}">
                  <a16:creationId xmlns:a16="http://schemas.microsoft.com/office/drawing/2014/main" id="{110ABD0F-36F2-4E2E-B7EE-9DC1D0791E79}"/>
                </a:ext>
              </a:extLst>
            </p:cNvPr>
            <p:cNvSpPr/>
            <p:nvPr/>
          </p:nvSpPr>
          <p:spPr>
            <a:xfrm>
              <a:off x="432479" y="4022848"/>
              <a:ext cx="3309018" cy="2276565"/>
            </a:xfrm>
            <a:prstGeom prst="roundRect">
              <a:avLst>
                <a:gd name="adj" fmla="val 0"/>
              </a:avLst>
            </a:prstGeom>
            <a:solidFill>
              <a:srgbClr val="D4E2F2"/>
            </a:solidFill>
            <a:ln w="9525"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61" name="Rectangle: Rounded Corners 60">
              <a:extLst>
                <a:ext uri="{FF2B5EF4-FFF2-40B4-BE49-F238E27FC236}">
                  <a16:creationId xmlns:a16="http://schemas.microsoft.com/office/drawing/2014/main" id="{C748458E-C7C4-4828-A23A-2DD16124ADF8}"/>
                </a:ext>
              </a:extLst>
            </p:cNvPr>
            <p:cNvSpPr/>
            <p:nvPr/>
          </p:nvSpPr>
          <p:spPr>
            <a:xfrm>
              <a:off x="280079" y="3870448"/>
              <a:ext cx="3309018" cy="2276565"/>
            </a:xfrm>
            <a:prstGeom prst="roundRect">
              <a:avLst>
                <a:gd name="adj" fmla="val 0"/>
              </a:avLst>
            </a:prstGeom>
            <a:solidFill>
              <a:srgbClr val="D4E2F2"/>
            </a:solidFill>
            <a:ln w="9525"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grpSp>
          <p:nvGrpSpPr>
            <p:cNvPr id="62" name="Group 61">
              <a:extLst>
                <a:ext uri="{FF2B5EF4-FFF2-40B4-BE49-F238E27FC236}">
                  <a16:creationId xmlns:a16="http://schemas.microsoft.com/office/drawing/2014/main" id="{79191424-4A38-41BD-AF53-25D562909993}"/>
                </a:ext>
              </a:extLst>
            </p:cNvPr>
            <p:cNvGrpSpPr/>
            <p:nvPr/>
          </p:nvGrpSpPr>
          <p:grpSpPr>
            <a:xfrm>
              <a:off x="152185" y="3722823"/>
              <a:ext cx="3309018" cy="2276565"/>
              <a:chOff x="6998530" y="3757379"/>
              <a:chExt cx="4747945" cy="2564880"/>
            </a:xfrm>
            <a:solidFill>
              <a:srgbClr val="D4E2F2"/>
            </a:solidFill>
          </p:grpSpPr>
          <p:sp>
            <p:nvSpPr>
              <p:cNvPr id="68" name="Rectangle: Rounded Corners 67">
                <a:extLst>
                  <a:ext uri="{FF2B5EF4-FFF2-40B4-BE49-F238E27FC236}">
                    <a16:creationId xmlns:a16="http://schemas.microsoft.com/office/drawing/2014/main" id="{2C42302C-7B89-42E7-AE54-59E47775968A}"/>
                  </a:ext>
                </a:extLst>
              </p:cNvPr>
              <p:cNvSpPr/>
              <p:nvPr/>
            </p:nvSpPr>
            <p:spPr>
              <a:xfrm>
                <a:off x="6998530" y="3757379"/>
                <a:ext cx="4747945" cy="2564880"/>
              </a:xfrm>
              <a:prstGeom prst="roundRect">
                <a:avLst>
                  <a:gd name="adj" fmla="val 0"/>
                </a:avLst>
              </a:prstGeom>
              <a:grp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69" name="TextBox 3">
                <a:extLst>
                  <a:ext uri="{FF2B5EF4-FFF2-40B4-BE49-F238E27FC236}">
                    <a16:creationId xmlns:a16="http://schemas.microsoft.com/office/drawing/2014/main" id="{E23FD289-47CB-4364-B43E-713A00BB0163}"/>
                  </a:ext>
                </a:extLst>
              </p:cNvPr>
              <p:cNvSpPr txBox="1"/>
              <p:nvPr/>
            </p:nvSpPr>
            <p:spPr>
              <a:xfrm>
                <a:off x="7082107" y="5847887"/>
                <a:ext cx="4363599" cy="394390"/>
              </a:xfrm>
              <a:prstGeom prst="rect">
                <a:avLst/>
              </a:prstGeom>
              <a:grpFill/>
              <a:ln>
                <a:noFill/>
              </a:ln>
            </p:spPr>
            <p:txBody>
              <a:bodyPr wrap="square" lIns="91440" tIns="45720" rIns="91440" bIns="45720" rtlCol="0" anchor="t">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7"/>
                    </a:solidFill>
                    <a:effectLst/>
                    <a:uLnTx/>
                    <a:uFillTx/>
                    <a:latin typeface="Segoe UI"/>
                    <a:ea typeface="+mn-ea"/>
                    <a:cs typeface="Segoe UI"/>
                  </a:rPr>
                  <a:t>LoRa Basics™ Station Concentrators</a:t>
                </a:r>
                <a:endParaRPr kumimoji="0" lang="en-US" sz="1400" b="0" i="0" u="none" strike="noStrike" kern="1200" cap="none" spc="0" normalizeH="0" baseline="0" noProof="0">
                  <a:ln>
                    <a:noFill/>
                  </a:ln>
                  <a:solidFill>
                    <a:srgbClr val="000000"/>
                  </a:solidFill>
                  <a:effectLst/>
                  <a:uLnTx/>
                  <a:uFillTx/>
                  <a:latin typeface="Segoe UI"/>
                  <a:ea typeface="+mn-ea"/>
                  <a:cs typeface="Segoe UI"/>
                </a:endParaRPr>
              </a:p>
            </p:txBody>
          </p:sp>
        </p:grpSp>
        <p:sp>
          <p:nvSpPr>
            <p:cNvPr id="63" name="Rectangle: Rounded Corners 62">
              <a:extLst>
                <a:ext uri="{FF2B5EF4-FFF2-40B4-BE49-F238E27FC236}">
                  <a16:creationId xmlns:a16="http://schemas.microsoft.com/office/drawing/2014/main" id="{99D6EACC-11F4-461A-9E7C-69BA34A9C322}"/>
                </a:ext>
              </a:extLst>
            </p:cNvPr>
            <p:cNvSpPr/>
            <p:nvPr/>
          </p:nvSpPr>
          <p:spPr>
            <a:xfrm>
              <a:off x="258336" y="3775110"/>
              <a:ext cx="2836938" cy="1807102"/>
            </a:xfrm>
            <a:prstGeom prst="roundRect">
              <a:avLst>
                <a:gd name="adj" fmla="val 0"/>
              </a:avLst>
            </a:prstGeom>
            <a:solidFill>
              <a:schemeClr val="bg1"/>
            </a:solidFill>
            <a:ln w="12700" cap="flat" cmpd="sng" algn="ctr">
              <a:no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pic>
          <p:nvPicPr>
            <p:cNvPr id="65" name="Picture 17">
              <a:extLst>
                <a:ext uri="{FF2B5EF4-FFF2-40B4-BE49-F238E27FC236}">
                  <a16:creationId xmlns:a16="http://schemas.microsoft.com/office/drawing/2014/main" id="{C850EA79-073D-4838-A8A6-7A1EF201E49B}"/>
                </a:ext>
              </a:extLst>
            </p:cNvPr>
            <p:cNvPicPr>
              <a:picLocks noChangeAspect="1"/>
            </p:cNvPicPr>
            <p:nvPr/>
          </p:nvPicPr>
          <p:blipFill rotWithShape="1">
            <a:blip r:embed="rId11" cstate="screen">
              <a:extLst>
                <a:ext uri="{28A0092B-C50C-407E-A947-70E740481C1C}">
                  <a14:useLocalDpi xmlns:a14="http://schemas.microsoft.com/office/drawing/2010/main"/>
                </a:ext>
              </a:extLst>
            </a:blip>
            <a:srcRect/>
            <a:stretch/>
          </p:blipFill>
          <p:spPr>
            <a:xfrm>
              <a:off x="493596" y="4258969"/>
              <a:ext cx="889865" cy="1180663"/>
            </a:xfrm>
            <a:prstGeom prst="rect">
              <a:avLst/>
            </a:prstGeom>
          </p:spPr>
        </p:pic>
        <p:sp>
          <p:nvSpPr>
            <p:cNvPr id="67" name="Rectangle: Rounded Corners 66">
              <a:extLst>
                <a:ext uri="{FF2B5EF4-FFF2-40B4-BE49-F238E27FC236}">
                  <a16:creationId xmlns:a16="http://schemas.microsoft.com/office/drawing/2014/main" id="{46345EFC-37E9-4F36-8983-4119343A84FA}"/>
                </a:ext>
              </a:extLst>
            </p:cNvPr>
            <p:cNvSpPr/>
            <p:nvPr/>
          </p:nvSpPr>
          <p:spPr>
            <a:xfrm>
              <a:off x="258090" y="3771207"/>
              <a:ext cx="2837933" cy="1819656"/>
            </a:xfrm>
            <a:prstGeom prst="roundRect">
              <a:avLst>
                <a:gd name="adj" fmla="val 0"/>
              </a:avLst>
            </a:prstGeom>
            <a:solidFill>
              <a:srgbClr val="1B67B8">
                <a:alpha val="18824"/>
              </a:srgbClr>
            </a:solidFill>
            <a:ln w="12700" cap="flat" cmpd="sng" algn="ctr">
              <a:no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grpSp>
      <p:pic>
        <p:nvPicPr>
          <p:cNvPr id="70" name="Picture 10">
            <a:extLst>
              <a:ext uri="{FF2B5EF4-FFF2-40B4-BE49-F238E27FC236}">
                <a16:creationId xmlns:a16="http://schemas.microsoft.com/office/drawing/2014/main" id="{B449104A-9979-4C3B-A527-F38B6BF4D531}"/>
              </a:ext>
            </a:extLst>
          </p:cNvPr>
          <p:cNvPicPr>
            <a:picLocks noChangeAspect="1" noChangeArrowheads="1"/>
          </p:cNvPicPr>
          <p:nvPr/>
        </p:nvPicPr>
        <p:blipFill>
          <a:blip r:embed="rId12" cstate="screen">
            <a:extLst>
              <a:ext uri="{28A0092B-C50C-407E-A947-70E740481C1C}">
                <a14:useLocalDpi xmlns:a14="http://schemas.microsoft.com/office/drawing/2010/main"/>
              </a:ext>
            </a:extLst>
          </a:blip>
          <a:srcRect/>
          <a:stretch>
            <a:fillRect/>
          </a:stretch>
        </p:blipFill>
        <p:spPr bwMode="auto">
          <a:xfrm>
            <a:off x="1749354" y="4278717"/>
            <a:ext cx="1266780" cy="937417"/>
          </a:xfrm>
          <a:prstGeom prst="rect">
            <a:avLst/>
          </a:prstGeom>
          <a:noFill/>
          <a:extLst>
            <a:ext uri="{909E8E84-426E-40DD-AFC4-6F175D3DCCD1}">
              <a14:hiddenFill xmlns:a14="http://schemas.microsoft.com/office/drawing/2010/main">
                <a:solidFill>
                  <a:srgbClr val="FFFFFF"/>
                </a:solidFill>
              </a14:hiddenFill>
            </a:ext>
          </a:extLst>
        </p:spPr>
      </p:pic>
      <p:sp>
        <p:nvSpPr>
          <p:cNvPr id="72" name="TextBox 71">
            <a:extLst>
              <a:ext uri="{FF2B5EF4-FFF2-40B4-BE49-F238E27FC236}">
                <a16:creationId xmlns:a16="http://schemas.microsoft.com/office/drawing/2014/main" id="{8329C11D-6CB7-4FB2-B4B5-AF8F7FB031A1}"/>
              </a:ext>
            </a:extLst>
          </p:cNvPr>
          <p:cNvSpPr txBox="1"/>
          <p:nvPr/>
        </p:nvSpPr>
        <p:spPr>
          <a:xfrm>
            <a:off x="1070814" y="3771242"/>
            <a:ext cx="1604735" cy="215444"/>
          </a:xfrm>
          <a:prstGeom prst="rect">
            <a:avLst/>
          </a:prstGeom>
          <a:noFill/>
        </p:spPr>
        <p:txBody>
          <a:bodyPr wrap="none" lIns="0" tIns="0" rIns="0" bIns="0" rtlCol="0">
            <a:spAutoFit/>
          </a:bodyPr>
          <a:lstStyle/>
          <a:p>
            <a:pPr algn="l"/>
            <a:r>
              <a:rPr lang="en-US" sz="1400">
                <a:gradFill>
                  <a:gsLst>
                    <a:gs pos="2917">
                      <a:schemeClr val="tx1"/>
                    </a:gs>
                    <a:gs pos="30000">
                      <a:schemeClr val="tx1"/>
                    </a:gs>
                  </a:gsLst>
                  <a:lin ang="5400000" scaled="0"/>
                </a:gradFill>
              </a:rPr>
              <a:t>LoRaWAN Gateways</a:t>
            </a:r>
            <a:endParaRPr lang="LID4096" sz="1400" err="1">
              <a:gradFill>
                <a:gsLst>
                  <a:gs pos="2917">
                    <a:schemeClr val="tx1"/>
                  </a:gs>
                  <a:gs pos="30000">
                    <a:schemeClr val="tx1"/>
                  </a:gs>
                </a:gsLst>
                <a:lin ang="5400000" scaled="0"/>
              </a:gradFill>
            </a:endParaRPr>
          </a:p>
        </p:txBody>
      </p:sp>
      <p:cxnSp>
        <p:nvCxnSpPr>
          <p:cNvPr id="4" name="Straight Arrow Connector 3">
            <a:extLst>
              <a:ext uri="{FF2B5EF4-FFF2-40B4-BE49-F238E27FC236}">
                <a16:creationId xmlns:a16="http://schemas.microsoft.com/office/drawing/2014/main" id="{00E9EAC7-D6B2-4691-98DC-BD3E13D87F43}"/>
              </a:ext>
            </a:extLst>
          </p:cNvPr>
          <p:cNvCxnSpPr>
            <a:cxnSpLocks/>
            <a:endCxn id="9" idx="1"/>
          </p:cNvCxnSpPr>
          <p:nvPr/>
        </p:nvCxnSpPr>
        <p:spPr>
          <a:xfrm flipV="1">
            <a:off x="3319397" y="4310651"/>
            <a:ext cx="1618268" cy="201980"/>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sp>
        <p:nvSpPr>
          <p:cNvPr id="17" name="TextBox 3">
            <a:extLst>
              <a:ext uri="{FF2B5EF4-FFF2-40B4-BE49-F238E27FC236}">
                <a16:creationId xmlns:a16="http://schemas.microsoft.com/office/drawing/2014/main" id="{6A379608-DDAC-4C07-8B64-FC133734F5E0}"/>
              </a:ext>
            </a:extLst>
          </p:cNvPr>
          <p:cNvSpPr txBox="1"/>
          <p:nvPr/>
        </p:nvSpPr>
        <p:spPr>
          <a:xfrm>
            <a:off x="7120537" y="5685246"/>
            <a:ext cx="1170962" cy="4616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Azure Cloud</a:t>
            </a:r>
          </a:p>
        </p:txBody>
      </p:sp>
      <p:pic>
        <p:nvPicPr>
          <p:cNvPr id="19" name="Picture 2">
            <a:extLst>
              <a:ext uri="{FF2B5EF4-FFF2-40B4-BE49-F238E27FC236}">
                <a16:creationId xmlns:a16="http://schemas.microsoft.com/office/drawing/2014/main" id="{58960118-795F-46C4-8620-C1C598DCBC09}"/>
              </a:ext>
            </a:extLst>
          </p:cNvPr>
          <p:cNvPicPr>
            <a:picLocks noChangeAspect="1" noChangeArrowheads="1"/>
          </p:cNvPicPr>
          <p:nvPr/>
        </p:nvPicPr>
        <p:blipFill>
          <a:blip r:embed="rId13" cstate="screen">
            <a:extLst>
              <a:ext uri="{28A0092B-C50C-407E-A947-70E740481C1C}">
                <a14:useLocalDpi xmlns:a14="http://schemas.microsoft.com/office/drawing/2010/main"/>
              </a:ext>
            </a:extLst>
          </a:blip>
          <a:srcRect/>
          <a:stretch>
            <a:fillRect/>
          </a:stretch>
        </p:blipFill>
        <p:spPr bwMode="auto">
          <a:xfrm>
            <a:off x="6961470" y="5728667"/>
            <a:ext cx="368352" cy="368352"/>
          </a:xfrm>
          <a:prstGeom prst="rect">
            <a:avLst/>
          </a:prstGeom>
          <a:noFill/>
          <a:extLst>
            <a:ext uri="{909E8E84-426E-40DD-AFC4-6F175D3DCCD1}">
              <a14:hiddenFill xmlns:a14="http://schemas.microsoft.com/office/drawing/2010/main">
                <a:solidFill>
                  <a:srgbClr val="FFFFFF"/>
                </a:solidFill>
              </a14:hiddenFill>
            </a:ext>
          </a:extLst>
        </p:spPr>
      </p:pic>
      <p:cxnSp>
        <p:nvCxnSpPr>
          <p:cNvPr id="23" name="Straight Arrow Connector 22">
            <a:extLst>
              <a:ext uri="{FF2B5EF4-FFF2-40B4-BE49-F238E27FC236}">
                <a16:creationId xmlns:a16="http://schemas.microsoft.com/office/drawing/2014/main" id="{20F93D55-8557-4CD8-9D19-0A001DC88DC0}"/>
              </a:ext>
            </a:extLst>
          </p:cNvPr>
          <p:cNvCxnSpPr>
            <a:cxnSpLocks/>
            <a:endCxn id="56" idx="1"/>
          </p:cNvCxnSpPr>
          <p:nvPr/>
        </p:nvCxnSpPr>
        <p:spPr>
          <a:xfrm>
            <a:off x="6986170" y="4626648"/>
            <a:ext cx="1618268" cy="140809"/>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7" name="Graphic 36">
            <a:extLst>
              <a:ext uri="{FF2B5EF4-FFF2-40B4-BE49-F238E27FC236}">
                <a16:creationId xmlns:a16="http://schemas.microsoft.com/office/drawing/2014/main" id="{2F82ACEB-A94A-48F7-AC41-68825CD8EE11}"/>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4760597" y="5013144"/>
            <a:ext cx="520293" cy="520293"/>
          </a:xfrm>
          <a:prstGeom prst="rect">
            <a:avLst/>
          </a:prstGeom>
        </p:spPr>
      </p:pic>
      <p:pic>
        <p:nvPicPr>
          <p:cNvPr id="2050" name="Picture 2">
            <a:extLst>
              <a:ext uri="{FF2B5EF4-FFF2-40B4-BE49-F238E27FC236}">
                <a16:creationId xmlns:a16="http://schemas.microsoft.com/office/drawing/2014/main" id="{B91B430D-1938-49B4-8C78-03FAA8EF3B5D}"/>
              </a:ext>
            </a:extLst>
          </p:cNvPr>
          <p:cNvPicPr>
            <a:picLocks noChangeAspect="1" noChangeArrowheads="1"/>
          </p:cNvPicPr>
          <p:nvPr/>
        </p:nvPicPr>
        <p:blipFill rotWithShape="1">
          <a:blip r:embed="rId16">
            <a:extLst>
              <a:ext uri="{28A0092B-C50C-407E-A947-70E740481C1C}">
                <a14:useLocalDpi xmlns:a14="http://schemas.microsoft.com/office/drawing/2010/main" val="0"/>
              </a:ext>
            </a:extLst>
          </a:blip>
          <a:srcRect l="18210" t="-15403" r="21203" b="-1"/>
          <a:stretch/>
        </p:blipFill>
        <p:spPr bwMode="auto">
          <a:xfrm>
            <a:off x="8604439" y="993689"/>
            <a:ext cx="609480" cy="609481"/>
          </a:xfrm>
          <a:prstGeom prst="rect">
            <a:avLst/>
          </a:prstGeom>
          <a:noFill/>
          <a:extLst>
            <a:ext uri="{909E8E84-426E-40DD-AFC4-6F175D3DCCD1}">
              <a14:hiddenFill xmlns:a14="http://schemas.microsoft.com/office/drawing/2010/main">
                <a:solidFill>
                  <a:srgbClr val="FFFFFF"/>
                </a:solidFill>
              </a14:hiddenFill>
            </a:ext>
          </a:extLst>
        </p:spPr>
      </p:pic>
      <p:sp>
        <p:nvSpPr>
          <p:cNvPr id="39" name="TextBox 38">
            <a:extLst>
              <a:ext uri="{FF2B5EF4-FFF2-40B4-BE49-F238E27FC236}">
                <a16:creationId xmlns:a16="http://schemas.microsoft.com/office/drawing/2014/main" id="{F0B37B61-B58F-4AD5-B019-19BC4BB983B3}"/>
              </a:ext>
            </a:extLst>
          </p:cNvPr>
          <p:cNvSpPr txBox="1"/>
          <p:nvPr/>
        </p:nvSpPr>
        <p:spPr>
          <a:xfrm>
            <a:off x="9158771" y="1079245"/>
            <a:ext cx="134119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6DD6"/>
                </a:solidFill>
                <a:effectLst/>
                <a:uLnTx/>
                <a:uFillTx/>
                <a:latin typeface="Segoe UI" panose="020B0502040204020203" pitchFamily="34" charset="0"/>
                <a:ea typeface="+mn-ea"/>
                <a:cs typeface="Segoe UI" panose="020B0502040204020203" pitchFamily="34" charset="0"/>
              </a:rPr>
              <a:t>Azure App Configuration</a:t>
            </a:r>
          </a:p>
        </p:txBody>
      </p:sp>
      <p:cxnSp>
        <p:nvCxnSpPr>
          <p:cNvPr id="40" name="Straight Arrow Connector 39">
            <a:extLst>
              <a:ext uri="{FF2B5EF4-FFF2-40B4-BE49-F238E27FC236}">
                <a16:creationId xmlns:a16="http://schemas.microsoft.com/office/drawing/2014/main" id="{167F09C4-03F6-44F0-BC76-83EF02BE1EB4}"/>
              </a:ext>
            </a:extLst>
          </p:cNvPr>
          <p:cNvCxnSpPr>
            <a:cxnSpLocks/>
            <a:endCxn id="2050" idx="1"/>
          </p:cNvCxnSpPr>
          <p:nvPr/>
        </p:nvCxnSpPr>
        <p:spPr>
          <a:xfrm flipV="1">
            <a:off x="6961470" y="1298430"/>
            <a:ext cx="1642969" cy="2578061"/>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45" name="Graphic 44">
            <a:extLst>
              <a:ext uri="{FF2B5EF4-FFF2-40B4-BE49-F238E27FC236}">
                <a16:creationId xmlns:a16="http://schemas.microsoft.com/office/drawing/2014/main" id="{470D2A18-EEB6-4198-8918-83912787A873}"/>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8632020" y="1995577"/>
            <a:ext cx="609481" cy="609481"/>
          </a:xfrm>
          <a:prstGeom prst="rect">
            <a:avLst/>
          </a:prstGeom>
        </p:spPr>
      </p:pic>
      <p:sp>
        <p:nvSpPr>
          <p:cNvPr id="46" name="TextBox 45">
            <a:extLst>
              <a:ext uri="{FF2B5EF4-FFF2-40B4-BE49-F238E27FC236}">
                <a16:creationId xmlns:a16="http://schemas.microsoft.com/office/drawing/2014/main" id="{5CC567A0-B722-4F8A-8234-4003C7944F22}"/>
              </a:ext>
            </a:extLst>
          </p:cNvPr>
          <p:cNvSpPr txBox="1"/>
          <p:nvPr/>
        </p:nvSpPr>
        <p:spPr>
          <a:xfrm>
            <a:off x="9158771" y="2044145"/>
            <a:ext cx="134119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6DD6"/>
                </a:solidFill>
                <a:effectLst/>
                <a:uLnTx/>
                <a:uFillTx/>
                <a:latin typeface="Segoe UI" panose="020B0502040204020203" pitchFamily="34" charset="0"/>
                <a:ea typeface="+mn-ea"/>
                <a:cs typeface="Segoe UI" panose="020B0502040204020203" pitchFamily="34" charset="0"/>
              </a:rPr>
              <a:t>Azure Cache</a:t>
            </a:r>
            <a:br>
              <a:rPr kumimoji="0" lang="en-US" sz="1200" b="0" i="0" u="none" strike="noStrike" kern="1200" cap="none" spc="0" normalizeH="0" baseline="0" noProof="0" dirty="0">
                <a:ln>
                  <a:noFill/>
                </a:ln>
                <a:solidFill>
                  <a:srgbClr val="006DD6"/>
                </a:solidFill>
                <a:effectLst/>
                <a:uLnTx/>
                <a:uFillTx/>
                <a:latin typeface="Segoe UI" panose="020B0502040204020203" pitchFamily="34" charset="0"/>
                <a:ea typeface="+mn-ea"/>
                <a:cs typeface="Segoe UI" panose="020B0502040204020203" pitchFamily="34" charset="0"/>
              </a:rPr>
            </a:br>
            <a:r>
              <a:rPr kumimoji="0" lang="en-US" sz="1200" b="0" i="0" u="none" strike="noStrike" kern="1200" cap="none" spc="0" normalizeH="0" baseline="0" noProof="0" dirty="0">
                <a:ln>
                  <a:noFill/>
                </a:ln>
                <a:solidFill>
                  <a:srgbClr val="006DD6"/>
                </a:solidFill>
                <a:effectLst/>
                <a:uLnTx/>
                <a:uFillTx/>
                <a:latin typeface="Segoe UI" panose="020B0502040204020203" pitchFamily="34" charset="0"/>
                <a:ea typeface="+mn-ea"/>
                <a:cs typeface="Segoe UI" panose="020B0502040204020203" pitchFamily="34" charset="0"/>
              </a:rPr>
              <a:t>for Redis</a:t>
            </a:r>
          </a:p>
        </p:txBody>
      </p:sp>
      <p:cxnSp>
        <p:nvCxnSpPr>
          <p:cNvPr id="50" name="Straight Arrow Connector 49">
            <a:extLst>
              <a:ext uri="{FF2B5EF4-FFF2-40B4-BE49-F238E27FC236}">
                <a16:creationId xmlns:a16="http://schemas.microsoft.com/office/drawing/2014/main" id="{30F0C452-F0F7-439A-9CCE-71A8CF8AC50F}"/>
              </a:ext>
            </a:extLst>
          </p:cNvPr>
          <p:cNvCxnSpPr>
            <a:cxnSpLocks/>
            <a:stCxn id="60" idx="0"/>
            <a:endCxn id="45" idx="2"/>
          </p:cNvCxnSpPr>
          <p:nvPr/>
        </p:nvCxnSpPr>
        <p:spPr>
          <a:xfrm flipV="1">
            <a:off x="8935865" y="2605058"/>
            <a:ext cx="896" cy="521510"/>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2B0AC1DC-CF78-4CA0-BDFD-68A0F425E821}"/>
              </a:ext>
            </a:extLst>
          </p:cNvPr>
          <p:cNvCxnSpPr>
            <a:cxnSpLocks/>
            <a:stCxn id="45" idx="1"/>
          </p:cNvCxnSpPr>
          <p:nvPr/>
        </p:nvCxnSpPr>
        <p:spPr>
          <a:xfrm flipH="1">
            <a:off x="6986170" y="2300318"/>
            <a:ext cx="1645850" cy="1819715"/>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95" name="Rectangle 94">
            <a:extLst>
              <a:ext uri="{FF2B5EF4-FFF2-40B4-BE49-F238E27FC236}">
                <a16:creationId xmlns:a16="http://schemas.microsoft.com/office/drawing/2014/main" id="{5E20D939-B4B7-4A87-93CF-FC39E0F1A86A}"/>
              </a:ext>
            </a:extLst>
          </p:cNvPr>
          <p:cNvSpPr/>
          <p:nvPr/>
        </p:nvSpPr>
        <p:spPr bwMode="auto">
          <a:xfrm flipH="1">
            <a:off x="4396257" y="74815"/>
            <a:ext cx="6183284" cy="6113064"/>
          </a:xfrm>
          <a:prstGeom prst="rect">
            <a:avLst/>
          </a:prstGeom>
          <a:noFill/>
          <a:ln w="3810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209819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tangle 83">
            <a:extLst>
              <a:ext uri="{FF2B5EF4-FFF2-40B4-BE49-F238E27FC236}">
                <a16:creationId xmlns:a16="http://schemas.microsoft.com/office/drawing/2014/main" id="{CC9489F3-0B75-4A89-A859-772A4E100400}"/>
              </a:ext>
            </a:extLst>
          </p:cNvPr>
          <p:cNvSpPr/>
          <p:nvPr/>
        </p:nvSpPr>
        <p:spPr bwMode="auto">
          <a:xfrm>
            <a:off x="943086" y="740663"/>
            <a:ext cx="10861817" cy="5772341"/>
          </a:xfrm>
          <a:prstGeom prst="rect">
            <a:avLst/>
          </a:prstGeom>
          <a:solidFill>
            <a:schemeClr val="bg1"/>
          </a:solidFill>
          <a:ln w="3810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 name="Freeform: Shape 53">
            <a:extLst>
              <a:ext uri="{FF2B5EF4-FFF2-40B4-BE49-F238E27FC236}">
                <a16:creationId xmlns:a16="http://schemas.microsoft.com/office/drawing/2014/main" id="{E3C5A96A-A0A3-4ED6-A766-F6A1BDE5B556}"/>
              </a:ext>
            </a:extLst>
          </p:cNvPr>
          <p:cNvSpPr/>
          <p:nvPr/>
        </p:nvSpPr>
        <p:spPr>
          <a:xfrm>
            <a:off x="8750985" y="2176486"/>
            <a:ext cx="2963777" cy="2059163"/>
          </a:xfrm>
          <a:custGeom>
            <a:avLst/>
            <a:gdLst>
              <a:gd name="connsiteX0" fmla="*/ 2737076 w 6619870"/>
              <a:gd name="connsiteY0" fmla="*/ 0 h 3336474"/>
              <a:gd name="connsiteX1" fmla="*/ 4120405 w 6619870"/>
              <a:gd name="connsiteY1" fmla="*/ 735510 h 3336474"/>
              <a:gd name="connsiteX2" fmla="*/ 4147109 w 6619870"/>
              <a:gd name="connsiteY2" fmla="*/ 779467 h 3336474"/>
              <a:gd name="connsiteX3" fmla="*/ 4277403 w 6619870"/>
              <a:gd name="connsiteY3" fmla="*/ 772888 h 3336474"/>
              <a:gd name="connsiteX4" fmla="*/ 5340286 w 6619870"/>
              <a:gd name="connsiteY4" fmla="*/ 1338018 h 3336474"/>
              <a:gd name="connsiteX5" fmla="*/ 5394249 w 6619870"/>
              <a:gd name="connsiteY5" fmla="*/ 1437437 h 3336474"/>
              <a:gd name="connsiteX6" fmla="*/ 5457423 w 6619870"/>
              <a:gd name="connsiteY6" fmla="*/ 1421193 h 3336474"/>
              <a:gd name="connsiteX7" fmla="*/ 5652402 w 6619870"/>
              <a:gd name="connsiteY7" fmla="*/ 1401538 h 3336474"/>
              <a:gd name="connsiteX8" fmla="*/ 6619870 w 6619870"/>
              <a:gd name="connsiteY8" fmla="*/ 2369006 h 3336474"/>
              <a:gd name="connsiteX9" fmla="*/ 5847381 w 6619870"/>
              <a:gd name="connsiteY9" fmla="*/ 3316819 h 3336474"/>
              <a:gd name="connsiteX10" fmla="*/ 5790517 w 6619870"/>
              <a:gd name="connsiteY10" fmla="*/ 3325497 h 3336474"/>
              <a:gd name="connsiteX11" fmla="*/ 5790517 w 6619870"/>
              <a:gd name="connsiteY11" fmla="*/ 3336473 h 3336474"/>
              <a:gd name="connsiteX12" fmla="*/ 5652422 w 6619870"/>
              <a:gd name="connsiteY12" fmla="*/ 3336473 h 3336474"/>
              <a:gd name="connsiteX13" fmla="*/ 5652402 w 6619870"/>
              <a:gd name="connsiteY13" fmla="*/ 3336474 h 3336474"/>
              <a:gd name="connsiteX14" fmla="*/ 5652382 w 6619870"/>
              <a:gd name="connsiteY14" fmla="*/ 3336473 h 3336474"/>
              <a:gd name="connsiteX15" fmla="*/ 4277423 w 6619870"/>
              <a:gd name="connsiteY15" fmla="*/ 3336473 h 3336474"/>
              <a:gd name="connsiteX16" fmla="*/ 4277403 w 6619870"/>
              <a:gd name="connsiteY16" fmla="*/ 3336474 h 3336474"/>
              <a:gd name="connsiteX17" fmla="*/ 4277384 w 6619870"/>
              <a:gd name="connsiteY17" fmla="*/ 3336473 h 3336474"/>
              <a:gd name="connsiteX18" fmla="*/ 2737096 w 6619870"/>
              <a:gd name="connsiteY18" fmla="*/ 3336473 h 3336474"/>
              <a:gd name="connsiteX19" fmla="*/ 2737076 w 6619870"/>
              <a:gd name="connsiteY19" fmla="*/ 3336474 h 3336474"/>
              <a:gd name="connsiteX20" fmla="*/ 2737057 w 6619870"/>
              <a:gd name="connsiteY20" fmla="*/ 3336473 h 3336474"/>
              <a:gd name="connsiteX21" fmla="*/ 967488 w 6619870"/>
              <a:gd name="connsiteY21" fmla="*/ 3336473 h 3336474"/>
              <a:gd name="connsiteX22" fmla="*/ 967468 w 6619870"/>
              <a:gd name="connsiteY22" fmla="*/ 3336474 h 3336474"/>
              <a:gd name="connsiteX23" fmla="*/ 967449 w 6619870"/>
              <a:gd name="connsiteY23" fmla="*/ 3336473 h 3336474"/>
              <a:gd name="connsiteX24" fmla="*/ 875617 w 6619870"/>
              <a:gd name="connsiteY24" fmla="*/ 3336473 h 3336474"/>
              <a:gd name="connsiteX25" fmla="*/ 875617 w 6619870"/>
              <a:gd name="connsiteY25" fmla="*/ 3331836 h 3336474"/>
              <a:gd name="connsiteX26" fmla="*/ 868550 w 6619870"/>
              <a:gd name="connsiteY26" fmla="*/ 3331479 h 3336474"/>
              <a:gd name="connsiteX27" fmla="*/ 0 w 6619870"/>
              <a:gd name="connsiteY27" fmla="*/ 2369006 h 3336474"/>
              <a:gd name="connsiteX28" fmla="*/ 967468 w 6619870"/>
              <a:gd name="connsiteY28" fmla="*/ 1401538 h 3336474"/>
              <a:gd name="connsiteX29" fmla="*/ 1066386 w 6619870"/>
              <a:gd name="connsiteY29" fmla="*/ 1406533 h 3336474"/>
              <a:gd name="connsiteX30" fmla="*/ 1090793 w 6619870"/>
              <a:gd name="connsiteY30" fmla="*/ 1410258 h 3336474"/>
              <a:gd name="connsiteX31" fmla="*/ 1102732 w 6619870"/>
              <a:gd name="connsiteY31" fmla="*/ 1332029 h 3336474"/>
              <a:gd name="connsiteX32" fmla="*/ 2737076 w 6619870"/>
              <a:gd name="connsiteY32" fmla="*/ 0 h 333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19870" h="3336474">
                <a:moveTo>
                  <a:pt x="2737076" y="0"/>
                </a:moveTo>
                <a:cubicBezTo>
                  <a:pt x="3312915" y="0"/>
                  <a:pt x="3820610" y="291756"/>
                  <a:pt x="4120405" y="735510"/>
                </a:cubicBezTo>
                <a:lnTo>
                  <a:pt x="4147109" y="779467"/>
                </a:lnTo>
                <a:lnTo>
                  <a:pt x="4277403" y="772888"/>
                </a:lnTo>
                <a:cubicBezTo>
                  <a:pt x="4719850" y="772888"/>
                  <a:pt x="5109939" y="997059"/>
                  <a:pt x="5340286" y="1338018"/>
                </a:cubicBezTo>
                <a:lnTo>
                  <a:pt x="5394249" y="1437437"/>
                </a:lnTo>
                <a:lnTo>
                  <a:pt x="5457423" y="1421193"/>
                </a:lnTo>
                <a:cubicBezTo>
                  <a:pt x="5520403" y="1408306"/>
                  <a:pt x="5585612" y="1401538"/>
                  <a:pt x="5652402" y="1401538"/>
                </a:cubicBezTo>
                <a:cubicBezTo>
                  <a:pt x="6186720" y="1401538"/>
                  <a:pt x="6619870" y="1834688"/>
                  <a:pt x="6619870" y="2369006"/>
                </a:cubicBezTo>
                <a:cubicBezTo>
                  <a:pt x="6619870" y="2836534"/>
                  <a:pt x="6288240" y="3226606"/>
                  <a:pt x="5847381" y="3316819"/>
                </a:cubicBezTo>
                <a:lnTo>
                  <a:pt x="5790517" y="3325497"/>
                </a:lnTo>
                <a:lnTo>
                  <a:pt x="5790517" y="3336473"/>
                </a:lnTo>
                <a:lnTo>
                  <a:pt x="5652422" y="3336473"/>
                </a:lnTo>
                <a:lnTo>
                  <a:pt x="5652402" y="3336474"/>
                </a:lnTo>
                <a:lnTo>
                  <a:pt x="5652382" y="3336473"/>
                </a:lnTo>
                <a:lnTo>
                  <a:pt x="4277423" y="3336473"/>
                </a:lnTo>
                <a:lnTo>
                  <a:pt x="4277403" y="3336474"/>
                </a:lnTo>
                <a:lnTo>
                  <a:pt x="4277384" y="3336473"/>
                </a:lnTo>
                <a:lnTo>
                  <a:pt x="2737096" y="3336473"/>
                </a:lnTo>
                <a:lnTo>
                  <a:pt x="2737076" y="3336474"/>
                </a:lnTo>
                <a:lnTo>
                  <a:pt x="2737057" y="3336473"/>
                </a:lnTo>
                <a:lnTo>
                  <a:pt x="967488" y="3336473"/>
                </a:lnTo>
                <a:lnTo>
                  <a:pt x="967468" y="3336474"/>
                </a:lnTo>
                <a:lnTo>
                  <a:pt x="967449" y="3336473"/>
                </a:lnTo>
                <a:lnTo>
                  <a:pt x="875617" y="3336473"/>
                </a:lnTo>
                <a:lnTo>
                  <a:pt x="875617" y="3331836"/>
                </a:lnTo>
                <a:lnTo>
                  <a:pt x="868550" y="3331479"/>
                </a:lnTo>
                <a:cubicBezTo>
                  <a:pt x="380698" y="3281935"/>
                  <a:pt x="0" y="2869929"/>
                  <a:pt x="0" y="2369006"/>
                </a:cubicBezTo>
                <a:cubicBezTo>
                  <a:pt x="0" y="1834688"/>
                  <a:pt x="433150" y="1401538"/>
                  <a:pt x="967468" y="1401538"/>
                </a:cubicBezTo>
                <a:cubicBezTo>
                  <a:pt x="1000864" y="1401538"/>
                  <a:pt x="1033863" y="1403230"/>
                  <a:pt x="1066386" y="1406533"/>
                </a:cubicBezTo>
                <a:lnTo>
                  <a:pt x="1090793" y="1410258"/>
                </a:lnTo>
                <a:lnTo>
                  <a:pt x="1102732" y="1332029"/>
                </a:lnTo>
                <a:cubicBezTo>
                  <a:pt x="1258289" y="571841"/>
                  <a:pt x="1930902" y="0"/>
                  <a:pt x="2737076"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75" name="Straight Arrow Connector 74">
            <a:extLst>
              <a:ext uri="{FF2B5EF4-FFF2-40B4-BE49-F238E27FC236}">
                <a16:creationId xmlns:a16="http://schemas.microsoft.com/office/drawing/2014/main" id="{9B90573C-87DF-4097-BB1C-183913C7D754}"/>
              </a:ext>
            </a:extLst>
          </p:cNvPr>
          <p:cNvCxnSpPr>
            <a:cxnSpLocks/>
            <a:stCxn id="9" idx="3"/>
            <a:endCxn id="30" idx="1"/>
          </p:cNvCxnSpPr>
          <p:nvPr/>
        </p:nvCxnSpPr>
        <p:spPr>
          <a:xfrm flipV="1">
            <a:off x="7491537" y="3127992"/>
            <a:ext cx="2201842" cy="134184"/>
          </a:xfrm>
          <a:prstGeom prst="straightConnector1">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E1DE0ABA-1D51-4E45-9AA5-DF79AC5A91CF}"/>
              </a:ext>
            </a:extLst>
          </p:cNvPr>
          <p:cNvGrpSpPr/>
          <p:nvPr/>
        </p:nvGrpSpPr>
        <p:grpSpPr>
          <a:xfrm>
            <a:off x="1187489" y="1015640"/>
            <a:ext cx="1224242" cy="1180662"/>
            <a:chOff x="338835" y="430028"/>
            <a:chExt cx="1445084" cy="1445100"/>
          </a:xfrm>
        </p:grpSpPr>
        <p:pic>
          <p:nvPicPr>
            <p:cNvPr id="10" name="Picture 9">
              <a:extLst>
                <a:ext uri="{FF2B5EF4-FFF2-40B4-BE49-F238E27FC236}">
                  <a16:creationId xmlns:a16="http://schemas.microsoft.com/office/drawing/2014/main" id="{237DFCDA-E71C-468E-B3CC-0D0A84D4905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11" name="Picture 10">
              <a:extLst>
                <a:ext uri="{FF2B5EF4-FFF2-40B4-BE49-F238E27FC236}">
                  <a16:creationId xmlns:a16="http://schemas.microsoft.com/office/drawing/2014/main" id="{C08399E8-70A3-46CF-B70B-0B9DC7852289}"/>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sp>
        <p:nvSpPr>
          <p:cNvPr id="15" name="Rectangle: Rounded Corners 14">
            <a:extLst>
              <a:ext uri="{FF2B5EF4-FFF2-40B4-BE49-F238E27FC236}">
                <a16:creationId xmlns:a16="http://schemas.microsoft.com/office/drawing/2014/main" id="{65E8346D-FF42-4E69-BA3F-DA453E89B36B}"/>
              </a:ext>
            </a:extLst>
          </p:cNvPr>
          <p:cNvSpPr/>
          <p:nvPr/>
        </p:nvSpPr>
        <p:spPr>
          <a:xfrm>
            <a:off x="5212870" y="2609013"/>
            <a:ext cx="2492557" cy="1572251"/>
          </a:xfrm>
          <a:prstGeom prst="roundRect">
            <a:avLst>
              <a:gd name="adj" fmla="val 0"/>
            </a:avLst>
          </a:prstGeom>
          <a:solidFill>
            <a:srgbClr val="1B67B8">
              <a:alpha val="18824"/>
            </a:srgbClr>
          </a:solid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pic>
        <p:nvPicPr>
          <p:cNvPr id="14" name="Picture 13">
            <a:extLst>
              <a:ext uri="{FF2B5EF4-FFF2-40B4-BE49-F238E27FC236}">
                <a16:creationId xmlns:a16="http://schemas.microsoft.com/office/drawing/2014/main" id="{8A5F8C39-69E7-4282-A703-DDEAEE1A7A5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399560" y="3753186"/>
            <a:ext cx="356633" cy="356633"/>
          </a:xfrm>
          <a:prstGeom prst="rect">
            <a:avLst/>
          </a:prstGeom>
        </p:spPr>
      </p:pic>
      <p:sp>
        <p:nvSpPr>
          <p:cNvPr id="9" name="Rectangle 8">
            <a:extLst>
              <a:ext uri="{FF2B5EF4-FFF2-40B4-BE49-F238E27FC236}">
                <a16:creationId xmlns:a16="http://schemas.microsoft.com/office/drawing/2014/main" id="{8EFDC897-21BD-429D-B1CD-AD9FD64F048E}"/>
              </a:ext>
            </a:extLst>
          </p:cNvPr>
          <p:cNvSpPr/>
          <p:nvPr/>
        </p:nvSpPr>
        <p:spPr bwMode="auto">
          <a:xfrm>
            <a:off x="5439929" y="2811797"/>
            <a:ext cx="2051608"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LoRa Network Server</a:t>
            </a:r>
            <a:endParaRPr kumimoji="0" lang="LID4096" sz="1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 name="TextBox 3">
            <a:extLst>
              <a:ext uri="{FF2B5EF4-FFF2-40B4-BE49-F238E27FC236}">
                <a16:creationId xmlns:a16="http://schemas.microsoft.com/office/drawing/2014/main" id="{33D568AD-66B6-4FA7-B6DA-EF0EEE82CCCB}"/>
              </a:ext>
            </a:extLst>
          </p:cNvPr>
          <p:cNvSpPr txBox="1"/>
          <p:nvPr/>
        </p:nvSpPr>
        <p:spPr>
          <a:xfrm>
            <a:off x="5754812" y="3772642"/>
            <a:ext cx="1780738" cy="307777"/>
          </a:xfrm>
          <a:prstGeom prst="rect">
            <a:avLst/>
          </a:prstGeom>
          <a:no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7"/>
                </a:solidFill>
                <a:effectLst/>
                <a:uLnTx/>
                <a:uFillTx/>
                <a:latin typeface="Segoe UI" panose="020B0502040204020203" pitchFamily="34" charset="0"/>
                <a:ea typeface="+mn-ea"/>
                <a:cs typeface="Segoe UI" panose="020B0502040204020203" pitchFamily="34" charset="0"/>
              </a:rPr>
              <a:t>Azure IoT Edge</a:t>
            </a:r>
          </a:p>
        </p:txBody>
      </p:sp>
      <p:sp>
        <p:nvSpPr>
          <p:cNvPr id="35" name="TextBox 3">
            <a:extLst>
              <a:ext uri="{FF2B5EF4-FFF2-40B4-BE49-F238E27FC236}">
                <a16:creationId xmlns:a16="http://schemas.microsoft.com/office/drawing/2014/main" id="{9372B40B-C6E9-48EF-82CD-FA848E841DC2}"/>
              </a:ext>
            </a:extLst>
          </p:cNvPr>
          <p:cNvSpPr txBox="1"/>
          <p:nvPr/>
        </p:nvSpPr>
        <p:spPr>
          <a:xfrm>
            <a:off x="10293122" y="3870429"/>
            <a:ext cx="1170962" cy="4616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Azure Cloud</a:t>
            </a:r>
          </a:p>
        </p:txBody>
      </p:sp>
      <p:grpSp>
        <p:nvGrpSpPr>
          <p:cNvPr id="59" name="Group 58">
            <a:extLst>
              <a:ext uri="{FF2B5EF4-FFF2-40B4-BE49-F238E27FC236}">
                <a16:creationId xmlns:a16="http://schemas.microsoft.com/office/drawing/2014/main" id="{0461B0B6-70B3-4894-93B9-FAD955823841}"/>
              </a:ext>
            </a:extLst>
          </p:cNvPr>
          <p:cNvGrpSpPr/>
          <p:nvPr/>
        </p:nvGrpSpPr>
        <p:grpSpPr>
          <a:xfrm>
            <a:off x="1132128" y="2675955"/>
            <a:ext cx="1224242" cy="1180662"/>
            <a:chOff x="338835" y="430028"/>
            <a:chExt cx="1445084" cy="1445100"/>
          </a:xfrm>
        </p:grpSpPr>
        <p:pic>
          <p:nvPicPr>
            <p:cNvPr id="61" name="Picture 60">
              <a:extLst>
                <a:ext uri="{FF2B5EF4-FFF2-40B4-BE49-F238E27FC236}">
                  <a16:creationId xmlns:a16="http://schemas.microsoft.com/office/drawing/2014/main" id="{970EF98B-2546-43A9-9739-6E060BEF294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62" name="Picture 61">
              <a:extLst>
                <a:ext uri="{FF2B5EF4-FFF2-40B4-BE49-F238E27FC236}">
                  <a16:creationId xmlns:a16="http://schemas.microsoft.com/office/drawing/2014/main" id="{0440CEDE-FF49-4EE3-BF8B-CA60FC21DBD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grpSp>
        <p:nvGrpSpPr>
          <p:cNvPr id="63" name="Group 62">
            <a:extLst>
              <a:ext uri="{FF2B5EF4-FFF2-40B4-BE49-F238E27FC236}">
                <a16:creationId xmlns:a16="http://schemas.microsoft.com/office/drawing/2014/main" id="{7D8F4EBC-88B2-4498-90AB-A80E2D1A3C7A}"/>
              </a:ext>
            </a:extLst>
          </p:cNvPr>
          <p:cNvGrpSpPr/>
          <p:nvPr/>
        </p:nvGrpSpPr>
        <p:grpSpPr>
          <a:xfrm>
            <a:off x="1187489" y="4403091"/>
            <a:ext cx="1224242" cy="1180662"/>
            <a:chOff x="338835" y="430028"/>
            <a:chExt cx="1445084" cy="1445100"/>
          </a:xfrm>
        </p:grpSpPr>
        <p:pic>
          <p:nvPicPr>
            <p:cNvPr id="65" name="Picture 64">
              <a:extLst>
                <a:ext uri="{FF2B5EF4-FFF2-40B4-BE49-F238E27FC236}">
                  <a16:creationId xmlns:a16="http://schemas.microsoft.com/office/drawing/2014/main" id="{6F652DB7-CC7E-4805-92E9-8927251EAE7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67" name="Picture 66">
              <a:extLst>
                <a:ext uri="{FF2B5EF4-FFF2-40B4-BE49-F238E27FC236}">
                  <a16:creationId xmlns:a16="http://schemas.microsoft.com/office/drawing/2014/main" id="{D9F64FD3-FB89-47BA-97AC-660B8D1614A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pic>
        <p:nvPicPr>
          <p:cNvPr id="79" name="Graphic 78" descr="Wireless with solid fill">
            <a:extLst>
              <a:ext uri="{FF2B5EF4-FFF2-40B4-BE49-F238E27FC236}">
                <a16:creationId xmlns:a16="http://schemas.microsoft.com/office/drawing/2014/main" id="{CC48382E-E75C-40C3-8100-636678434742}"/>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7534455">
            <a:off x="2340727" y="4488042"/>
            <a:ext cx="727359" cy="727359"/>
          </a:xfrm>
          <a:prstGeom prst="rect">
            <a:avLst/>
          </a:prstGeom>
        </p:spPr>
      </p:pic>
      <p:pic>
        <p:nvPicPr>
          <p:cNvPr id="80" name="Graphic 79" descr="Wireless with solid fill">
            <a:extLst>
              <a:ext uri="{FF2B5EF4-FFF2-40B4-BE49-F238E27FC236}">
                <a16:creationId xmlns:a16="http://schemas.microsoft.com/office/drawing/2014/main" id="{AF446309-CC90-457E-A3AC-8E9562E448D8}"/>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8121943">
            <a:off x="2349702" y="2988097"/>
            <a:ext cx="748867" cy="748867"/>
          </a:xfrm>
          <a:prstGeom prst="rect">
            <a:avLst/>
          </a:prstGeom>
        </p:spPr>
      </p:pic>
      <p:pic>
        <p:nvPicPr>
          <p:cNvPr id="82" name="Graphic 81" descr="Wireless with solid fill">
            <a:extLst>
              <a:ext uri="{FF2B5EF4-FFF2-40B4-BE49-F238E27FC236}">
                <a16:creationId xmlns:a16="http://schemas.microsoft.com/office/drawing/2014/main" id="{D004827B-2954-45BC-964E-245C867A41DA}"/>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8596502">
            <a:off x="2297848" y="1299849"/>
            <a:ext cx="774467" cy="774467"/>
          </a:xfrm>
          <a:prstGeom prst="rect">
            <a:avLst/>
          </a:prstGeom>
        </p:spPr>
      </p:pic>
      <p:cxnSp>
        <p:nvCxnSpPr>
          <p:cNvPr id="100" name="Straight Arrow Connector 99">
            <a:extLst>
              <a:ext uri="{FF2B5EF4-FFF2-40B4-BE49-F238E27FC236}">
                <a16:creationId xmlns:a16="http://schemas.microsoft.com/office/drawing/2014/main" id="{4F90A6E9-0109-43C6-9C5F-D3FAD70104A1}"/>
              </a:ext>
            </a:extLst>
          </p:cNvPr>
          <p:cNvCxnSpPr>
            <a:cxnSpLocks/>
            <a:stCxn id="91" idx="3"/>
            <a:endCxn id="9" idx="1"/>
          </p:cNvCxnSpPr>
          <p:nvPr/>
        </p:nvCxnSpPr>
        <p:spPr>
          <a:xfrm flipV="1">
            <a:off x="4210764" y="3262176"/>
            <a:ext cx="1229165" cy="58722"/>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1270784-153D-4E6C-BA89-1F027B87B527}"/>
              </a:ext>
            </a:extLst>
          </p:cNvPr>
          <p:cNvSpPr txBox="1"/>
          <p:nvPr/>
        </p:nvSpPr>
        <p:spPr>
          <a:xfrm>
            <a:off x="3191910" y="6148329"/>
            <a:ext cx="1117101" cy="215444"/>
          </a:xfrm>
          <a:prstGeom prst="rect">
            <a:avLst/>
          </a:prstGeom>
          <a:noFill/>
        </p:spPr>
        <p:txBody>
          <a:bodyPr wrap="none" lIns="0" tIns="0" rIns="0" bIns="0" rtlCol="0">
            <a:spAutoFit/>
          </a:bodyPr>
          <a:lstStyle/>
          <a:p>
            <a:pPr algn="l"/>
            <a:r>
              <a:rPr lang="en-US" sz="1400">
                <a:gradFill>
                  <a:gsLst>
                    <a:gs pos="2917">
                      <a:schemeClr val="tx1"/>
                    </a:gs>
                    <a:gs pos="30000">
                      <a:schemeClr val="tx1"/>
                    </a:gs>
                  </a:gsLst>
                  <a:lin ang="5400000" scaled="0"/>
                </a:gradFill>
              </a:rPr>
              <a:t>Concentrators</a:t>
            </a:r>
            <a:endParaRPr lang="LID4096" sz="1400">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D29D0D18-649D-4087-BCA5-7B41220EC3D4}"/>
              </a:ext>
            </a:extLst>
          </p:cNvPr>
          <p:cNvSpPr txBox="1"/>
          <p:nvPr/>
        </p:nvSpPr>
        <p:spPr>
          <a:xfrm>
            <a:off x="5810442" y="6146722"/>
            <a:ext cx="1127103" cy="215444"/>
          </a:xfrm>
          <a:prstGeom prst="rect">
            <a:avLst/>
          </a:prstGeom>
          <a:noFill/>
        </p:spPr>
        <p:txBody>
          <a:bodyPr wrap="none" lIns="0" tIns="0" rIns="0" bIns="0" rtlCol="0">
            <a:spAutoFit/>
          </a:bodyPr>
          <a:lstStyle/>
          <a:p>
            <a:pPr algn="l"/>
            <a:r>
              <a:rPr lang="en-US" sz="1400">
                <a:gradFill>
                  <a:gsLst>
                    <a:gs pos="2917">
                      <a:schemeClr val="tx1"/>
                    </a:gs>
                    <a:gs pos="30000">
                      <a:schemeClr val="tx1"/>
                    </a:gs>
                  </a:gsLst>
                  <a:lin ang="5400000" scaled="0"/>
                </a:gradFill>
              </a:rPr>
              <a:t>edge Gateway</a:t>
            </a:r>
            <a:endParaRPr lang="LID4096" sz="1400">
              <a:gradFill>
                <a:gsLst>
                  <a:gs pos="2917">
                    <a:schemeClr val="tx1"/>
                  </a:gs>
                  <a:gs pos="30000">
                    <a:schemeClr val="tx1"/>
                  </a:gs>
                </a:gsLst>
                <a:lin ang="5400000" scaled="0"/>
              </a:gradFill>
            </a:endParaRPr>
          </a:p>
        </p:txBody>
      </p:sp>
      <p:pic>
        <p:nvPicPr>
          <p:cNvPr id="30" name="Picture 29">
            <a:extLst>
              <a:ext uri="{FF2B5EF4-FFF2-40B4-BE49-F238E27FC236}">
                <a16:creationId xmlns:a16="http://schemas.microsoft.com/office/drawing/2014/main" id="{37CF34E1-CB7D-4E04-8680-5535CD5DC254}"/>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9693379" y="2737847"/>
            <a:ext cx="780290" cy="780290"/>
          </a:xfrm>
          <a:prstGeom prst="rect">
            <a:avLst/>
          </a:prstGeom>
        </p:spPr>
      </p:pic>
      <p:sp>
        <p:nvSpPr>
          <p:cNvPr id="77" name="Rectangle 76">
            <a:extLst>
              <a:ext uri="{FF2B5EF4-FFF2-40B4-BE49-F238E27FC236}">
                <a16:creationId xmlns:a16="http://schemas.microsoft.com/office/drawing/2014/main" id="{E6BD30EB-2759-42DA-BD24-932C00A31785}"/>
              </a:ext>
            </a:extLst>
          </p:cNvPr>
          <p:cNvSpPr/>
          <p:nvPr/>
        </p:nvSpPr>
        <p:spPr bwMode="auto">
          <a:xfrm>
            <a:off x="1051560" y="950975"/>
            <a:ext cx="6969510" cy="5082501"/>
          </a:xfrm>
          <a:prstGeom prst="rect">
            <a:avLst/>
          </a:prstGeom>
          <a:noFill/>
          <a:ln w="3810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1" name="Picture 17">
            <a:extLst>
              <a:ext uri="{FF2B5EF4-FFF2-40B4-BE49-F238E27FC236}">
                <a16:creationId xmlns:a16="http://schemas.microsoft.com/office/drawing/2014/main" id="{8BD17741-9E95-4EA5-8D1C-23C138E383B7}"/>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t="-721"/>
          <a:stretch/>
        </p:blipFill>
        <p:spPr>
          <a:xfrm>
            <a:off x="3290158" y="2730566"/>
            <a:ext cx="920606" cy="1180663"/>
          </a:xfrm>
          <a:prstGeom prst="rect">
            <a:avLst/>
          </a:prstGeom>
        </p:spPr>
      </p:pic>
      <p:sp>
        <p:nvSpPr>
          <p:cNvPr id="4" name="Rectangle: Rounded Corners 3">
            <a:extLst>
              <a:ext uri="{FF2B5EF4-FFF2-40B4-BE49-F238E27FC236}">
                <a16:creationId xmlns:a16="http://schemas.microsoft.com/office/drawing/2014/main" id="{8740348F-70B3-420B-8B08-8383642E7A55}"/>
              </a:ext>
            </a:extLst>
          </p:cNvPr>
          <p:cNvSpPr/>
          <p:nvPr/>
        </p:nvSpPr>
        <p:spPr>
          <a:xfrm>
            <a:off x="3028148" y="928288"/>
            <a:ext cx="1519219" cy="5082500"/>
          </a:xfrm>
          <a:prstGeom prst="roundRect">
            <a:avLst>
              <a:gd name="adj" fmla="val 0"/>
            </a:avLst>
          </a:prstGeom>
          <a:solidFill>
            <a:srgbClr val="1B67B8">
              <a:alpha val="18824"/>
            </a:srgbClr>
          </a:solidFill>
          <a:ln w="12700" cap="flat" cmpd="sng" algn="ctr">
            <a:no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2" name="TextBox 3">
            <a:extLst>
              <a:ext uri="{FF2B5EF4-FFF2-40B4-BE49-F238E27FC236}">
                <a16:creationId xmlns:a16="http://schemas.microsoft.com/office/drawing/2014/main" id="{8D5AF31F-4812-4DA8-96C9-85AEA6AC6D01}"/>
              </a:ext>
            </a:extLst>
          </p:cNvPr>
          <p:cNvSpPr txBox="1"/>
          <p:nvPr/>
        </p:nvSpPr>
        <p:spPr>
          <a:xfrm>
            <a:off x="3018339" y="5566510"/>
            <a:ext cx="1549101" cy="430887"/>
          </a:xfrm>
          <a:prstGeom prst="rect">
            <a:avLst/>
          </a:prstGeom>
          <a:noFill/>
          <a:ln>
            <a:noFill/>
          </a:ln>
        </p:spPr>
        <p:txBody>
          <a:bodyPr wrap="square" lIns="91440" tIns="45720" rIns="91440" bIns="45720" rtlCol="0" anchor="b">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78D7"/>
                </a:solidFill>
                <a:effectLst/>
                <a:uLnTx/>
                <a:uFillTx/>
                <a:latin typeface="Segoe UI"/>
                <a:ea typeface="+mn-ea"/>
                <a:cs typeface="Segoe UI"/>
              </a:rPr>
              <a:t>LoRa Basics™ Station</a:t>
            </a:r>
          </a:p>
          <a:p>
            <a:pPr marL="0" marR="0" lvl="0" indent="0" algn="l" defTabSz="914049" rtl="0" eaLnBrk="1" fontAlgn="auto" latinLnBrk="0" hangingPunct="1">
              <a:lnSpc>
                <a:spcPct val="100000"/>
              </a:lnSpc>
              <a:spcBef>
                <a:spcPts val="0"/>
              </a:spcBef>
              <a:spcAft>
                <a:spcPts val="0"/>
              </a:spcAft>
              <a:buClrTx/>
              <a:buSzTx/>
              <a:buFontTx/>
              <a:buNone/>
              <a:tabLst/>
              <a:defRPr/>
            </a:pPr>
            <a:r>
              <a:rPr lang="en-US" sz="1100">
                <a:solidFill>
                  <a:srgbClr val="0078D7"/>
                </a:solidFill>
                <a:latin typeface="Segoe UI"/>
                <a:cs typeface="Segoe UI"/>
              </a:rPr>
              <a:t>Concentrator</a:t>
            </a:r>
            <a:endParaRPr kumimoji="0" lang="en-US" sz="1100" b="0" i="0" u="none" strike="noStrike" kern="1200" cap="none" spc="0" normalizeH="0" baseline="0" noProof="0">
              <a:ln>
                <a:noFill/>
              </a:ln>
              <a:solidFill>
                <a:srgbClr val="0078D7"/>
              </a:solidFill>
              <a:effectLst/>
              <a:uLnTx/>
              <a:uFillTx/>
              <a:latin typeface="Segoe UI"/>
              <a:ea typeface="+mn-ea"/>
              <a:cs typeface="Segoe UI"/>
            </a:endParaRPr>
          </a:p>
        </p:txBody>
      </p:sp>
      <p:pic>
        <p:nvPicPr>
          <p:cNvPr id="5" name="Picture 2">
            <a:extLst>
              <a:ext uri="{FF2B5EF4-FFF2-40B4-BE49-F238E27FC236}">
                <a16:creationId xmlns:a16="http://schemas.microsoft.com/office/drawing/2014/main" id="{BDFF55E6-96A8-49C4-9372-1FF9D26C657A}"/>
              </a:ext>
            </a:extLst>
          </p:cNvPr>
          <p:cNvPicPr>
            <a:picLocks noChangeAspect="1" noChangeArrowheads="1"/>
          </p:cNvPicPr>
          <p:nvPr/>
        </p:nvPicPr>
        <p:blipFill>
          <a:blip r:embed="rId10" cstate="screen">
            <a:extLst>
              <a:ext uri="{28A0092B-C50C-407E-A947-70E740481C1C}">
                <a14:useLocalDpi xmlns:a14="http://schemas.microsoft.com/office/drawing/2010/main"/>
              </a:ext>
            </a:extLst>
          </a:blip>
          <a:srcRect/>
          <a:stretch>
            <a:fillRect/>
          </a:stretch>
        </p:blipFill>
        <p:spPr bwMode="auto">
          <a:xfrm>
            <a:off x="10115561" y="3937534"/>
            <a:ext cx="368352" cy="368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9102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tangle 83">
            <a:extLst>
              <a:ext uri="{FF2B5EF4-FFF2-40B4-BE49-F238E27FC236}">
                <a16:creationId xmlns:a16="http://schemas.microsoft.com/office/drawing/2014/main" id="{CC9489F3-0B75-4A89-A859-772A4E100400}"/>
              </a:ext>
            </a:extLst>
          </p:cNvPr>
          <p:cNvSpPr/>
          <p:nvPr/>
        </p:nvSpPr>
        <p:spPr bwMode="auto">
          <a:xfrm>
            <a:off x="943087" y="824524"/>
            <a:ext cx="10861817" cy="5772341"/>
          </a:xfrm>
          <a:prstGeom prst="rect">
            <a:avLst/>
          </a:prstGeom>
          <a:solidFill>
            <a:schemeClr val="bg1"/>
          </a:solidFill>
          <a:ln w="3810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 name="Freeform: Shape 53">
            <a:extLst>
              <a:ext uri="{FF2B5EF4-FFF2-40B4-BE49-F238E27FC236}">
                <a16:creationId xmlns:a16="http://schemas.microsoft.com/office/drawing/2014/main" id="{E3C5A96A-A0A3-4ED6-A766-F6A1BDE5B556}"/>
              </a:ext>
            </a:extLst>
          </p:cNvPr>
          <p:cNvSpPr/>
          <p:nvPr/>
        </p:nvSpPr>
        <p:spPr>
          <a:xfrm>
            <a:off x="8750985" y="2176486"/>
            <a:ext cx="2963777" cy="2059163"/>
          </a:xfrm>
          <a:custGeom>
            <a:avLst/>
            <a:gdLst>
              <a:gd name="connsiteX0" fmla="*/ 2737076 w 6619870"/>
              <a:gd name="connsiteY0" fmla="*/ 0 h 3336474"/>
              <a:gd name="connsiteX1" fmla="*/ 4120405 w 6619870"/>
              <a:gd name="connsiteY1" fmla="*/ 735510 h 3336474"/>
              <a:gd name="connsiteX2" fmla="*/ 4147109 w 6619870"/>
              <a:gd name="connsiteY2" fmla="*/ 779467 h 3336474"/>
              <a:gd name="connsiteX3" fmla="*/ 4277403 w 6619870"/>
              <a:gd name="connsiteY3" fmla="*/ 772888 h 3336474"/>
              <a:gd name="connsiteX4" fmla="*/ 5340286 w 6619870"/>
              <a:gd name="connsiteY4" fmla="*/ 1338018 h 3336474"/>
              <a:gd name="connsiteX5" fmla="*/ 5394249 w 6619870"/>
              <a:gd name="connsiteY5" fmla="*/ 1437437 h 3336474"/>
              <a:gd name="connsiteX6" fmla="*/ 5457423 w 6619870"/>
              <a:gd name="connsiteY6" fmla="*/ 1421193 h 3336474"/>
              <a:gd name="connsiteX7" fmla="*/ 5652402 w 6619870"/>
              <a:gd name="connsiteY7" fmla="*/ 1401538 h 3336474"/>
              <a:gd name="connsiteX8" fmla="*/ 6619870 w 6619870"/>
              <a:gd name="connsiteY8" fmla="*/ 2369006 h 3336474"/>
              <a:gd name="connsiteX9" fmla="*/ 5847381 w 6619870"/>
              <a:gd name="connsiteY9" fmla="*/ 3316819 h 3336474"/>
              <a:gd name="connsiteX10" fmla="*/ 5790517 w 6619870"/>
              <a:gd name="connsiteY10" fmla="*/ 3325497 h 3336474"/>
              <a:gd name="connsiteX11" fmla="*/ 5790517 w 6619870"/>
              <a:gd name="connsiteY11" fmla="*/ 3336473 h 3336474"/>
              <a:gd name="connsiteX12" fmla="*/ 5652422 w 6619870"/>
              <a:gd name="connsiteY12" fmla="*/ 3336473 h 3336474"/>
              <a:gd name="connsiteX13" fmla="*/ 5652402 w 6619870"/>
              <a:gd name="connsiteY13" fmla="*/ 3336474 h 3336474"/>
              <a:gd name="connsiteX14" fmla="*/ 5652382 w 6619870"/>
              <a:gd name="connsiteY14" fmla="*/ 3336473 h 3336474"/>
              <a:gd name="connsiteX15" fmla="*/ 4277423 w 6619870"/>
              <a:gd name="connsiteY15" fmla="*/ 3336473 h 3336474"/>
              <a:gd name="connsiteX16" fmla="*/ 4277403 w 6619870"/>
              <a:gd name="connsiteY16" fmla="*/ 3336474 h 3336474"/>
              <a:gd name="connsiteX17" fmla="*/ 4277384 w 6619870"/>
              <a:gd name="connsiteY17" fmla="*/ 3336473 h 3336474"/>
              <a:gd name="connsiteX18" fmla="*/ 2737096 w 6619870"/>
              <a:gd name="connsiteY18" fmla="*/ 3336473 h 3336474"/>
              <a:gd name="connsiteX19" fmla="*/ 2737076 w 6619870"/>
              <a:gd name="connsiteY19" fmla="*/ 3336474 h 3336474"/>
              <a:gd name="connsiteX20" fmla="*/ 2737057 w 6619870"/>
              <a:gd name="connsiteY20" fmla="*/ 3336473 h 3336474"/>
              <a:gd name="connsiteX21" fmla="*/ 967488 w 6619870"/>
              <a:gd name="connsiteY21" fmla="*/ 3336473 h 3336474"/>
              <a:gd name="connsiteX22" fmla="*/ 967468 w 6619870"/>
              <a:gd name="connsiteY22" fmla="*/ 3336474 h 3336474"/>
              <a:gd name="connsiteX23" fmla="*/ 967449 w 6619870"/>
              <a:gd name="connsiteY23" fmla="*/ 3336473 h 3336474"/>
              <a:gd name="connsiteX24" fmla="*/ 875617 w 6619870"/>
              <a:gd name="connsiteY24" fmla="*/ 3336473 h 3336474"/>
              <a:gd name="connsiteX25" fmla="*/ 875617 w 6619870"/>
              <a:gd name="connsiteY25" fmla="*/ 3331836 h 3336474"/>
              <a:gd name="connsiteX26" fmla="*/ 868550 w 6619870"/>
              <a:gd name="connsiteY26" fmla="*/ 3331479 h 3336474"/>
              <a:gd name="connsiteX27" fmla="*/ 0 w 6619870"/>
              <a:gd name="connsiteY27" fmla="*/ 2369006 h 3336474"/>
              <a:gd name="connsiteX28" fmla="*/ 967468 w 6619870"/>
              <a:gd name="connsiteY28" fmla="*/ 1401538 h 3336474"/>
              <a:gd name="connsiteX29" fmla="*/ 1066386 w 6619870"/>
              <a:gd name="connsiteY29" fmla="*/ 1406533 h 3336474"/>
              <a:gd name="connsiteX30" fmla="*/ 1090793 w 6619870"/>
              <a:gd name="connsiteY30" fmla="*/ 1410258 h 3336474"/>
              <a:gd name="connsiteX31" fmla="*/ 1102732 w 6619870"/>
              <a:gd name="connsiteY31" fmla="*/ 1332029 h 3336474"/>
              <a:gd name="connsiteX32" fmla="*/ 2737076 w 6619870"/>
              <a:gd name="connsiteY32" fmla="*/ 0 h 333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19870" h="3336474">
                <a:moveTo>
                  <a:pt x="2737076" y="0"/>
                </a:moveTo>
                <a:cubicBezTo>
                  <a:pt x="3312915" y="0"/>
                  <a:pt x="3820610" y="291756"/>
                  <a:pt x="4120405" y="735510"/>
                </a:cubicBezTo>
                <a:lnTo>
                  <a:pt x="4147109" y="779467"/>
                </a:lnTo>
                <a:lnTo>
                  <a:pt x="4277403" y="772888"/>
                </a:lnTo>
                <a:cubicBezTo>
                  <a:pt x="4719850" y="772888"/>
                  <a:pt x="5109939" y="997059"/>
                  <a:pt x="5340286" y="1338018"/>
                </a:cubicBezTo>
                <a:lnTo>
                  <a:pt x="5394249" y="1437437"/>
                </a:lnTo>
                <a:lnTo>
                  <a:pt x="5457423" y="1421193"/>
                </a:lnTo>
                <a:cubicBezTo>
                  <a:pt x="5520403" y="1408306"/>
                  <a:pt x="5585612" y="1401538"/>
                  <a:pt x="5652402" y="1401538"/>
                </a:cubicBezTo>
                <a:cubicBezTo>
                  <a:pt x="6186720" y="1401538"/>
                  <a:pt x="6619870" y="1834688"/>
                  <a:pt x="6619870" y="2369006"/>
                </a:cubicBezTo>
                <a:cubicBezTo>
                  <a:pt x="6619870" y="2836534"/>
                  <a:pt x="6288240" y="3226606"/>
                  <a:pt x="5847381" y="3316819"/>
                </a:cubicBezTo>
                <a:lnTo>
                  <a:pt x="5790517" y="3325497"/>
                </a:lnTo>
                <a:lnTo>
                  <a:pt x="5790517" y="3336473"/>
                </a:lnTo>
                <a:lnTo>
                  <a:pt x="5652422" y="3336473"/>
                </a:lnTo>
                <a:lnTo>
                  <a:pt x="5652402" y="3336474"/>
                </a:lnTo>
                <a:lnTo>
                  <a:pt x="5652382" y="3336473"/>
                </a:lnTo>
                <a:lnTo>
                  <a:pt x="4277423" y="3336473"/>
                </a:lnTo>
                <a:lnTo>
                  <a:pt x="4277403" y="3336474"/>
                </a:lnTo>
                <a:lnTo>
                  <a:pt x="4277384" y="3336473"/>
                </a:lnTo>
                <a:lnTo>
                  <a:pt x="2737096" y="3336473"/>
                </a:lnTo>
                <a:lnTo>
                  <a:pt x="2737076" y="3336474"/>
                </a:lnTo>
                <a:lnTo>
                  <a:pt x="2737057" y="3336473"/>
                </a:lnTo>
                <a:lnTo>
                  <a:pt x="967488" y="3336473"/>
                </a:lnTo>
                <a:lnTo>
                  <a:pt x="967468" y="3336474"/>
                </a:lnTo>
                <a:lnTo>
                  <a:pt x="967449" y="3336473"/>
                </a:lnTo>
                <a:lnTo>
                  <a:pt x="875617" y="3336473"/>
                </a:lnTo>
                <a:lnTo>
                  <a:pt x="875617" y="3331836"/>
                </a:lnTo>
                <a:lnTo>
                  <a:pt x="868550" y="3331479"/>
                </a:lnTo>
                <a:cubicBezTo>
                  <a:pt x="380698" y="3281935"/>
                  <a:pt x="0" y="2869929"/>
                  <a:pt x="0" y="2369006"/>
                </a:cubicBezTo>
                <a:cubicBezTo>
                  <a:pt x="0" y="1834688"/>
                  <a:pt x="433150" y="1401538"/>
                  <a:pt x="967468" y="1401538"/>
                </a:cubicBezTo>
                <a:cubicBezTo>
                  <a:pt x="1000864" y="1401538"/>
                  <a:pt x="1033863" y="1403230"/>
                  <a:pt x="1066386" y="1406533"/>
                </a:cubicBezTo>
                <a:lnTo>
                  <a:pt x="1090793" y="1410258"/>
                </a:lnTo>
                <a:lnTo>
                  <a:pt x="1102732" y="1332029"/>
                </a:lnTo>
                <a:cubicBezTo>
                  <a:pt x="1258289" y="571841"/>
                  <a:pt x="1930902" y="0"/>
                  <a:pt x="2737076"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75" name="Straight Arrow Connector 74">
            <a:extLst>
              <a:ext uri="{FF2B5EF4-FFF2-40B4-BE49-F238E27FC236}">
                <a16:creationId xmlns:a16="http://schemas.microsoft.com/office/drawing/2014/main" id="{9B90573C-87DF-4097-BB1C-183913C7D754}"/>
              </a:ext>
            </a:extLst>
          </p:cNvPr>
          <p:cNvCxnSpPr>
            <a:cxnSpLocks/>
            <a:stCxn id="9" idx="3"/>
            <a:endCxn id="30" idx="1"/>
          </p:cNvCxnSpPr>
          <p:nvPr/>
        </p:nvCxnSpPr>
        <p:spPr>
          <a:xfrm flipV="1">
            <a:off x="7603710" y="3127992"/>
            <a:ext cx="2089669" cy="201127"/>
          </a:xfrm>
          <a:prstGeom prst="straightConnector1">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E1DE0ABA-1D51-4E45-9AA5-DF79AC5A91CF}"/>
              </a:ext>
            </a:extLst>
          </p:cNvPr>
          <p:cNvGrpSpPr/>
          <p:nvPr/>
        </p:nvGrpSpPr>
        <p:grpSpPr>
          <a:xfrm>
            <a:off x="1187489" y="1015640"/>
            <a:ext cx="1224242" cy="1180662"/>
            <a:chOff x="338835" y="430028"/>
            <a:chExt cx="1445084" cy="1445100"/>
          </a:xfrm>
        </p:grpSpPr>
        <p:pic>
          <p:nvPicPr>
            <p:cNvPr id="10" name="Picture 9">
              <a:extLst>
                <a:ext uri="{FF2B5EF4-FFF2-40B4-BE49-F238E27FC236}">
                  <a16:creationId xmlns:a16="http://schemas.microsoft.com/office/drawing/2014/main" id="{237DFCDA-E71C-468E-B3CC-0D0A84D4905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11" name="Picture 10">
              <a:extLst>
                <a:ext uri="{FF2B5EF4-FFF2-40B4-BE49-F238E27FC236}">
                  <a16:creationId xmlns:a16="http://schemas.microsoft.com/office/drawing/2014/main" id="{C08399E8-70A3-46CF-B70B-0B9DC7852289}"/>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sp>
        <p:nvSpPr>
          <p:cNvPr id="15" name="Rectangle: Rounded Corners 14">
            <a:extLst>
              <a:ext uri="{FF2B5EF4-FFF2-40B4-BE49-F238E27FC236}">
                <a16:creationId xmlns:a16="http://schemas.microsoft.com/office/drawing/2014/main" id="{65E8346D-FF42-4E69-BA3F-DA453E89B36B}"/>
              </a:ext>
            </a:extLst>
          </p:cNvPr>
          <p:cNvSpPr/>
          <p:nvPr/>
        </p:nvSpPr>
        <p:spPr>
          <a:xfrm>
            <a:off x="5325043" y="2675956"/>
            <a:ext cx="2492557" cy="1572251"/>
          </a:xfrm>
          <a:prstGeom prst="roundRect">
            <a:avLst>
              <a:gd name="adj" fmla="val 0"/>
            </a:avLst>
          </a:prstGeom>
          <a:solidFill>
            <a:srgbClr val="1B67B8">
              <a:alpha val="18824"/>
            </a:srgbClr>
          </a:solid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pic>
        <p:nvPicPr>
          <p:cNvPr id="14" name="Picture 13">
            <a:extLst>
              <a:ext uri="{FF2B5EF4-FFF2-40B4-BE49-F238E27FC236}">
                <a16:creationId xmlns:a16="http://schemas.microsoft.com/office/drawing/2014/main" id="{8A5F8C39-69E7-4282-A703-DDEAEE1A7A5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11733" y="3820129"/>
            <a:ext cx="356633" cy="356633"/>
          </a:xfrm>
          <a:prstGeom prst="rect">
            <a:avLst/>
          </a:prstGeom>
        </p:spPr>
      </p:pic>
      <p:sp>
        <p:nvSpPr>
          <p:cNvPr id="9" name="Rectangle 8">
            <a:extLst>
              <a:ext uri="{FF2B5EF4-FFF2-40B4-BE49-F238E27FC236}">
                <a16:creationId xmlns:a16="http://schemas.microsoft.com/office/drawing/2014/main" id="{8EFDC897-21BD-429D-B1CD-AD9FD64F048E}"/>
              </a:ext>
            </a:extLst>
          </p:cNvPr>
          <p:cNvSpPr/>
          <p:nvPr/>
        </p:nvSpPr>
        <p:spPr bwMode="auto">
          <a:xfrm>
            <a:off x="5552102" y="2878740"/>
            <a:ext cx="2051608"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LoRa Network Server</a:t>
            </a:r>
            <a:endParaRPr kumimoji="0" lang="LID4096" sz="1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Rectangle 33">
            <a:extLst>
              <a:ext uri="{FF2B5EF4-FFF2-40B4-BE49-F238E27FC236}">
                <a16:creationId xmlns:a16="http://schemas.microsoft.com/office/drawing/2014/main" id="{AF72954D-939B-43AF-A34A-8752542F34C4}"/>
              </a:ext>
            </a:extLst>
          </p:cNvPr>
          <p:cNvSpPr/>
          <p:nvPr/>
        </p:nvSpPr>
        <p:spPr bwMode="auto">
          <a:xfrm>
            <a:off x="5701191" y="3340111"/>
            <a:ext cx="1794619" cy="327499"/>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Concentrator Deduplication</a:t>
            </a:r>
          </a:p>
        </p:txBody>
      </p:sp>
      <p:sp>
        <p:nvSpPr>
          <p:cNvPr id="12" name="TextBox 3">
            <a:extLst>
              <a:ext uri="{FF2B5EF4-FFF2-40B4-BE49-F238E27FC236}">
                <a16:creationId xmlns:a16="http://schemas.microsoft.com/office/drawing/2014/main" id="{33D568AD-66B6-4FA7-B6DA-EF0EEE82CCCB}"/>
              </a:ext>
            </a:extLst>
          </p:cNvPr>
          <p:cNvSpPr txBox="1"/>
          <p:nvPr/>
        </p:nvSpPr>
        <p:spPr>
          <a:xfrm>
            <a:off x="5866985" y="3839585"/>
            <a:ext cx="1780738" cy="307777"/>
          </a:xfrm>
          <a:prstGeom prst="rect">
            <a:avLst/>
          </a:prstGeom>
          <a:no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7"/>
                </a:solidFill>
                <a:effectLst/>
                <a:uLnTx/>
                <a:uFillTx/>
                <a:latin typeface="Segoe UI" panose="020B0502040204020203" pitchFamily="34" charset="0"/>
                <a:ea typeface="+mn-ea"/>
                <a:cs typeface="Segoe UI" panose="020B0502040204020203" pitchFamily="34" charset="0"/>
              </a:rPr>
              <a:t>Azure IoT Edge</a:t>
            </a:r>
          </a:p>
        </p:txBody>
      </p:sp>
      <p:sp>
        <p:nvSpPr>
          <p:cNvPr id="35" name="TextBox 3">
            <a:extLst>
              <a:ext uri="{FF2B5EF4-FFF2-40B4-BE49-F238E27FC236}">
                <a16:creationId xmlns:a16="http://schemas.microsoft.com/office/drawing/2014/main" id="{9372B40B-C6E9-48EF-82CD-FA848E841DC2}"/>
              </a:ext>
            </a:extLst>
          </p:cNvPr>
          <p:cNvSpPr txBox="1"/>
          <p:nvPr/>
        </p:nvSpPr>
        <p:spPr>
          <a:xfrm>
            <a:off x="10293122" y="3870429"/>
            <a:ext cx="1170962" cy="4616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Azure Cloud</a:t>
            </a:r>
          </a:p>
        </p:txBody>
      </p:sp>
      <p:grpSp>
        <p:nvGrpSpPr>
          <p:cNvPr id="59" name="Group 58">
            <a:extLst>
              <a:ext uri="{FF2B5EF4-FFF2-40B4-BE49-F238E27FC236}">
                <a16:creationId xmlns:a16="http://schemas.microsoft.com/office/drawing/2014/main" id="{0461B0B6-70B3-4894-93B9-FAD955823841}"/>
              </a:ext>
            </a:extLst>
          </p:cNvPr>
          <p:cNvGrpSpPr/>
          <p:nvPr/>
        </p:nvGrpSpPr>
        <p:grpSpPr>
          <a:xfrm>
            <a:off x="1132128" y="2675955"/>
            <a:ext cx="1224242" cy="1180662"/>
            <a:chOff x="338835" y="430028"/>
            <a:chExt cx="1445084" cy="1445100"/>
          </a:xfrm>
        </p:grpSpPr>
        <p:pic>
          <p:nvPicPr>
            <p:cNvPr id="61" name="Picture 60">
              <a:extLst>
                <a:ext uri="{FF2B5EF4-FFF2-40B4-BE49-F238E27FC236}">
                  <a16:creationId xmlns:a16="http://schemas.microsoft.com/office/drawing/2014/main" id="{970EF98B-2546-43A9-9739-6E060BEF294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62" name="Picture 61">
              <a:extLst>
                <a:ext uri="{FF2B5EF4-FFF2-40B4-BE49-F238E27FC236}">
                  <a16:creationId xmlns:a16="http://schemas.microsoft.com/office/drawing/2014/main" id="{0440CEDE-FF49-4EE3-BF8B-CA60FC21DBD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grpSp>
        <p:nvGrpSpPr>
          <p:cNvPr id="63" name="Group 62">
            <a:extLst>
              <a:ext uri="{FF2B5EF4-FFF2-40B4-BE49-F238E27FC236}">
                <a16:creationId xmlns:a16="http://schemas.microsoft.com/office/drawing/2014/main" id="{7D8F4EBC-88B2-4498-90AB-A80E2D1A3C7A}"/>
              </a:ext>
            </a:extLst>
          </p:cNvPr>
          <p:cNvGrpSpPr/>
          <p:nvPr/>
        </p:nvGrpSpPr>
        <p:grpSpPr>
          <a:xfrm>
            <a:off x="1187489" y="4403091"/>
            <a:ext cx="1224242" cy="1180662"/>
            <a:chOff x="338835" y="430028"/>
            <a:chExt cx="1445084" cy="1445100"/>
          </a:xfrm>
        </p:grpSpPr>
        <p:pic>
          <p:nvPicPr>
            <p:cNvPr id="65" name="Picture 64">
              <a:extLst>
                <a:ext uri="{FF2B5EF4-FFF2-40B4-BE49-F238E27FC236}">
                  <a16:creationId xmlns:a16="http://schemas.microsoft.com/office/drawing/2014/main" id="{6F652DB7-CC7E-4805-92E9-8927251EAE7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67" name="Picture 66">
              <a:extLst>
                <a:ext uri="{FF2B5EF4-FFF2-40B4-BE49-F238E27FC236}">
                  <a16:creationId xmlns:a16="http://schemas.microsoft.com/office/drawing/2014/main" id="{D9F64FD3-FB89-47BA-97AC-660B8D1614A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pic>
        <p:nvPicPr>
          <p:cNvPr id="79" name="Graphic 78" descr="Wireless with solid fill">
            <a:extLst>
              <a:ext uri="{FF2B5EF4-FFF2-40B4-BE49-F238E27FC236}">
                <a16:creationId xmlns:a16="http://schemas.microsoft.com/office/drawing/2014/main" id="{CC48382E-E75C-40C3-8100-636678434742}"/>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7534455">
            <a:off x="2340727" y="4488042"/>
            <a:ext cx="727359" cy="727359"/>
          </a:xfrm>
          <a:prstGeom prst="rect">
            <a:avLst/>
          </a:prstGeom>
        </p:spPr>
      </p:pic>
      <p:pic>
        <p:nvPicPr>
          <p:cNvPr id="80" name="Graphic 79" descr="Wireless with solid fill">
            <a:extLst>
              <a:ext uri="{FF2B5EF4-FFF2-40B4-BE49-F238E27FC236}">
                <a16:creationId xmlns:a16="http://schemas.microsoft.com/office/drawing/2014/main" id="{AF446309-CC90-457E-A3AC-8E9562E448D8}"/>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8121943">
            <a:off x="2349702" y="2988097"/>
            <a:ext cx="748867" cy="748867"/>
          </a:xfrm>
          <a:prstGeom prst="rect">
            <a:avLst/>
          </a:prstGeom>
        </p:spPr>
      </p:pic>
      <p:pic>
        <p:nvPicPr>
          <p:cNvPr id="82" name="Graphic 81" descr="Wireless with solid fill">
            <a:extLst>
              <a:ext uri="{FF2B5EF4-FFF2-40B4-BE49-F238E27FC236}">
                <a16:creationId xmlns:a16="http://schemas.microsoft.com/office/drawing/2014/main" id="{D004827B-2954-45BC-964E-245C867A41DA}"/>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8596502">
            <a:off x="2297848" y="1299849"/>
            <a:ext cx="774467" cy="774467"/>
          </a:xfrm>
          <a:prstGeom prst="rect">
            <a:avLst/>
          </a:prstGeom>
        </p:spPr>
      </p:pic>
      <p:cxnSp>
        <p:nvCxnSpPr>
          <p:cNvPr id="83" name="Straight Arrow Connector 82">
            <a:extLst>
              <a:ext uri="{FF2B5EF4-FFF2-40B4-BE49-F238E27FC236}">
                <a16:creationId xmlns:a16="http://schemas.microsoft.com/office/drawing/2014/main" id="{3C1C1EED-31CB-4015-AEAF-A48EDF343656}"/>
              </a:ext>
            </a:extLst>
          </p:cNvPr>
          <p:cNvCxnSpPr>
            <a:cxnSpLocks/>
            <a:stCxn id="17" idx="3"/>
            <a:endCxn id="9" idx="1"/>
          </p:cNvCxnSpPr>
          <p:nvPr/>
        </p:nvCxnSpPr>
        <p:spPr>
          <a:xfrm>
            <a:off x="4279016" y="1755009"/>
            <a:ext cx="1273086" cy="1574110"/>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4F90A6E9-0109-43C6-9C5F-D3FAD70104A1}"/>
              </a:ext>
            </a:extLst>
          </p:cNvPr>
          <p:cNvCxnSpPr>
            <a:cxnSpLocks/>
            <a:stCxn id="91" idx="3"/>
            <a:endCxn id="9" idx="1"/>
          </p:cNvCxnSpPr>
          <p:nvPr/>
        </p:nvCxnSpPr>
        <p:spPr>
          <a:xfrm flipV="1">
            <a:off x="4259008" y="3329119"/>
            <a:ext cx="1293094" cy="906530"/>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1270784-153D-4E6C-BA89-1F027B87B527}"/>
              </a:ext>
            </a:extLst>
          </p:cNvPr>
          <p:cNvSpPr txBox="1"/>
          <p:nvPr/>
        </p:nvSpPr>
        <p:spPr>
          <a:xfrm>
            <a:off x="2806072" y="6146722"/>
            <a:ext cx="2030620" cy="215444"/>
          </a:xfrm>
          <a:prstGeom prst="rect">
            <a:avLst/>
          </a:prstGeom>
          <a:noFill/>
        </p:spPr>
        <p:txBody>
          <a:bodyPr wrap="none" lIns="0" tIns="0" rIns="0" bIns="0" rtlCol="0">
            <a:spAutoFit/>
          </a:bodyPr>
          <a:lstStyle/>
          <a:p>
            <a:pPr algn="l"/>
            <a:r>
              <a:rPr lang="en-US" sz="1400">
                <a:gradFill>
                  <a:gsLst>
                    <a:gs pos="2917">
                      <a:schemeClr val="tx1"/>
                    </a:gs>
                    <a:gs pos="30000">
                      <a:schemeClr val="tx1"/>
                    </a:gs>
                  </a:gsLst>
                  <a:lin ang="5400000" scaled="0"/>
                </a:gradFill>
              </a:rPr>
              <a:t>Redundant Concentrators</a:t>
            </a:r>
            <a:endParaRPr lang="LID4096" sz="1400" err="1">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D29D0D18-649D-4087-BCA5-7B41220EC3D4}"/>
              </a:ext>
            </a:extLst>
          </p:cNvPr>
          <p:cNvSpPr txBox="1"/>
          <p:nvPr/>
        </p:nvSpPr>
        <p:spPr>
          <a:xfrm>
            <a:off x="5556866" y="6141451"/>
            <a:ext cx="1200842" cy="215444"/>
          </a:xfrm>
          <a:prstGeom prst="rect">
            <a:avLst/>
          </a:prstGeom>
          <a:noFill/>
        </p:spPr>
        <p:txBody>
          <a:bodyPr wrap="none" lIns="0" tIns="0" rIns="0" bIns="0" rtlCol="0">
            <a:spAutoFit/>
          </a:bodyPr>
          <a:lstStyle/>
          <a:p>
            <a:pPr algn="l"/>
            <a:r>
              <a:rPr lang="en-US" sz="1400">
                <a:gradFill>
                  <a:gsLst>
                    <a:gs pos="2917">
                      <a:schemeClr val="tx1"/>
                    </a:gs>
                    <a:gs pos="30000">
                      <a:schemeClr val="tx1"/>
                    </a:gs>
                  </a:gsLst>
                  <a:lin ang="5400000" scaled="0"/>
                </a:gradFill>
              </a:rPr>
              <a:t>Edge Gateways</a:t>
            </a:r>
            <a:endParaRPr lang="LID4096" sz="1400">
              <a:gradFill>
                <a:gsLst>
                  <a:gs pos="2917">
                    <a:schemeClr val="tx1"/>
                  </a:gs>
                  <a:gs pos="30000">
                    <a:schemeClr val="tx1"/>
                  </a:gs>
                </a:gsLst>
                <a:lin ang="5400000" scaled="0"/>
              </a:gradFill>
            </a:endParaRPr>
          </a:p>
        </p:txBody>
      </p:sp>
      <p:cxnSp>
        <p:nvCxnSpPr>
          <p:cNvPr id="19" name="Straight Arrow Connector 18">
            <a:extLst>
              <a:ext uri="{FF2B5EF4-FFF2-40B4-BE49-F238E27FC236}">
                <a16:creationId xmlns:a16="http://schemas.microsoft.com/office/drawing/2014/main" id="{BA85726A-7999-4415-B675-4DD503059CA9}"/>
              </a:ext>
            </a:extLst>
          </p:cNvPr>
          <p:cNvCxnSpPr>
            <a:cxnSpLocks/>
            <a:stCxn id="31" idx="3"/>
            <a:endCxn id="9" idx="1"/>
          </p:cNvCxnSpPr>
          <p:nvPr/>
        </p:nvCxnSpPr>
        <p:spPr>
          <a:xfrm>
            <a:off x="4393969" y="2810967"/>
            <a:ext cx="1158133" cy="518152"/>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0" name="Picture 29">
            <a:extLst>
              <a:ext uri="{FF2B5EF4-FFF2-40B4-BE49-F238E27FC236}">
                <a16:creationId xmlns:a16="http://schemas.microsoft.com/office/drawing/2014/main" id="{37CF34E1-CB7D-4E04-8680-5535CD5DC254}"/>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9693379" y="2737847"/>
            <a:ext cx="780290" cy="780290"/>
          </a:xfrm>
          <a:prstGeom prst="rect">
            <a:avLst/>
          </a:prstGeom>
        </p:spPr>
      </p:pic>
      <p:cxnSp>
        <p:nvCxnSpPr>
          <p:cNvPr id="38" name="Straight Arrow Connector 37">
            <a:extLst>
              <a:ext uri="{FF2B5EF4-FFF2-40B4-BE49-F238E27FC236}">
                <a16:creationId xmlns:a16="http://schemas.microsoft.com/office/drawing/2014/main" id="{8AC59107-7CA8-42BC-90EA-39BE7497942A}"/>
              </a:ext>
            </a:extLst>
          </p:cNvPr>
          <p:cNvCxnSpPr>
            <a:cxnSpLocks/>
            <a:stCxn id="37" idx="3"/>
            <a:endCxn id="9" idx="1"/>
          </p:cNvCxnSpPr>
          <p:nvPr/>
        </p:nvCxnSpPr>
        <p:spPr>
          <a:xfrm flipV="1">
            <a:off x="4359957" y="3329119"/>
            <a:ext cx="1192145" cy="1931224"/>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E6BD30EB-2759-42DA-BD24-932C00A31785}"/>
              </a:ext>
            </a:extLst>
          </p:cNvPr>
          <p:cNvSpPr/>
          <p:nvPr/>
        </p:nvSpPr>
        <p:spPr bwMode="auto">
          <a:xfrm>
            <a:off x="1051560" y="950975"/>
            <a:ext cx="6969510" cy="5082501"/>
          </a:xfrm>
          <a:prstGeom prst="rect">
            <a:avLst/>
          </a:prstGeom>
          <a:noFill/>
          <a:ln w="3810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1" name="Picture 17">
            <a:extLst>
              <a:ext uri="{FF2B5EF4-FFF2-40B4-BE49-F238E27FC236}">
                <a16:creationId xmlns:a16="http://schemas.microsoft.com/office/drawing/2014/main" id="{8BD17741-9E95-4EA5-8D1C-23C138E383B7}"/>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t="-721"/>
          <a:stretch/>
        </p:blipFill>
        <p:spPr>
          <a:xfrm>
            <a:off x="3338402" y="3645317"/>
            <a:ext cx="920606" cy="1180663"/>
          </a:xfrm>
          <a:prstGeom prst="rect">
            <a:avLst/>
          </a:prstGeom>
        </p:spPr>
      </p:pic>
      <p:pic>
        <p:nvPicPr>
          <p:cNvPr id="17" name="Picture 17">
            <a:extLst>
              <a:ext uri="{FF2B5EF4-FFF2-40B4-BE49-F238E27FC236}">
                <a16:creationId xmlns:a16="http://schemas.microsoft.com/office/drawing/2014/main" id="{9B25774A-1EA2-49DE-A4F3-B4DC45B44BE7}"/>
              </a:ext>
            </a:extLst>
          </p:cNvPr>
          <p:cNvPicPr>
            <a:picLocks noChangeAspect="1"/>
          </p:cNvPicPr>
          <p:nvPr/>
        </p:nvPicPr>
        <p:blipFill rotWithShape="1">
          <a:blip r:embed="rId10" cstate="screen">
            <a:extLst>
              <a:ext uri="{28A0092B-C50C-407E-A947-70E740481C1C}">
                <a14:useLocalDpi xmlns:a14="http://schemas.microsoft.com/office/drawing/2010/main"/>
              </a:ext>
            </a:extLst>
          </a:blip>
          <a:srcRect/>
          <a:stretch/>
        </p:blipFill>
        <p:spPr>
          <a:xfrm>
            <a:off x="3363749" y="1164677"/>
            <a:ext cx="915267" cy="1180663"/>
          </a:xfrm>
          <a:prstGeom prst="rect">
            <a:avLst/>
          </a:prstGeom>
        </p:spPr>
      </p:pic>
      <p:pic>
        <p:nvPicPr>
          <p:cNvPr id="31" name="Picture 10">
            <a:extLst>
              <a:ext uri="{FF2B5EF4-FFF2-40B4-BE49-F238E27FC236}">
                <a16:creationId xmlns:a16="http://schemas.microsoft.com/office/drawing/2014/main" id="{86F54709-71CB-4B22-A284-86A4ED064391}"/>
              </a:ext>
            </a:extLst>
          </p:cNvPr>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3127189" y="2342258"/>
            <a:ext cx="1266780" cy="93741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a:extLst>
              <a:ext uri="{FF2B5EF4-FFF2-40B4-BE49-F238E27FC236}">
                <a16:creationId xmlns:a16="http://schemas.microsoft.com/office/drawing/2014/main" id="{A8B0DBA2-CCF3-4A7A-89D8-ABE7CC4A7CE4}"/>
              </a:ext>
            </a:extLst>
          </p:cNvPr>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3093177" y="4791634"/>
            <a:ext cx="1266780" cy="93741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8740348F-70B3-420B-8B08-8383642E7A55}"/>
              </a:ext>
            </a:extLst>
          </p:cNvPr>
          <p:cNvSpPr/>
          <p:nvPr/>
        </p:nvSpPr>
        <p:spPr>
          <a:xfrm>
            <a:off x="3048221" y="950975"/>
            <a:ext cx="1519219" cy="5082500"/>
          </a:xfrm>
          <a:prstGeom prst="roundRect">
            <a:avLst>
              <a:gd name="adj" fmla="val 0"/>
            </a:avLst>
          </a:prstGeom>
          <a:solidFill>
            <a:srgbClr val="1B67B8">
              <a:alpha val="18824"/>
            </a:srgbClr>
          </a:solidFill>
          <a:ln w="12700" cap="flat" cmpd="sng" algn="ctr">
            <a:no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2" name="TextBox 3">
            <a:extLst>
              <a:ext uri="{FF2B5EF4-FFF2-40B4-BE49-F238E27FC236}">
                <a16:creationId xmlns:a16="http://schemas.microsoft.com/office/drawing/2014/main" id="{8D5AF31F-4812-4DA8-96C9-85AEA6AC6D01}"/>
              </a:ext>
            </a:extLst>
          </p:cNvPr>
          <p:cNvSpPr txBox="1"/>
          <p:nvPr/>
        </p:nvSpPr>
        <p:spPr>
          <a:xfrm>
            <a:off x="3018339" y="5566510"/>
            <a:ext cx="1549101" cy="430887"/>
          </a:xfrm>
          <a:prstGeom prst="rect">
            <a:avLst/>
          </a:prstGeom>
          <a:noFill/>
          <a:ln>
            <a:noFill/>
          </a:ln>
        </p:spPr>
        <p:txBody>
          <a:bodyPr wrap="square" lIns="91440" tIns="45720" rIns="91440" bIns="45720" rtlCol="0" anchor="b">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78D7"/>
                </a:solidFill>
                <a:effectLst/>
                <a:uLnTx/>
                <a:uFillTx/>
                <a:latin typeface="Segoe UI"/>
                <a:ea typeface="+mn-ea"/>
                <a:cs typeface="Segoe UI"/>
              </a:rPr>
              <a:t>LoRa Basics™ Station</a:t>
            </a:r>
          </a:p>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78D7"/>
                </a:solidFill>
                <a:effectLst/>
                <a:uLnTx/>
                <a:uFillTx/>
                <a:latin typeface="Segoe UI"/>
                <a:ea typeface="+mn-ea"/>
                <a:cs typeface="Segoe UI"/>
              </a:rPr>
              <a:t>Concentrators</a:t>
            </a:r>
          </a:p>
        </p:txBody>
      </p:sp>
      <p:pic>
        <p:nvPicPr>
          <p:cNvPr id="5" name="Picture 2">
            <a:extLst>
              <a:ext uri="{FF2B5EF4-FFF2-40B4-BE49-F238E27FC236}">
                <a16:creationId xmlns:a16="http://schemas.microsoft.com/office/drawing/2014/main" id="{BDFF55E6-96A8-49C4-9372-1FF9D26C657A}"/>
              </a:ext>
            </a:extLst>
          </p:cNvPr>
          <p:cNvPicPr>
            <a:picLocks noChangeAspect="1" noChangeArrowheads="1"/>
          </p:cNvPicPr>
          <p:nvPr/>
        </p:nvPicPr>
        <p:blipFill>
          <a:blip r:embed="rId12" cstate="screen">
            <a:extLst>
              <a:ext uri="{28A0092B-C50C-407E-A947-70E740481C1C}">
                <a14:useLocalDpi xmlns:a14="http://schemas.microsoft.com/office/drawing/2010/main"/>
              </a:ext>
            </a:extLst>
          </a:blip>
          <a:srcRect/>
          <a:stretch>
            <a:fillRect/>
          </a:stretch>
        </p:blipFill>
        <p:spPr bwMode="auto">
          <a:xfrm>
            <a:off x="10115561" y="3937534"/>
            <a:ext cx="368352" cy="368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0578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tangle 83">
            <a:extLst>
              <a:ext uri="{FF2B5EF4-FFF2-40B4-BE49-F238E27FC236}">
                <a16:creationId xmlns:a16="http://schemas.microsoft.com/office/drawing/2014/main" id="{CC9489F3-0B75-4A89-A859-772A4E100400}"/>
              </a:ext>
            </a:extLst>
          </p:cNvPr>
          <p:cNvSpPr/>
          <p:nvPr/>
        </p:nvSpPr>
        <p:spPr bwMode="auto">
          <a:xfrm>
            <a:off x="943086" y="740663"/>
            <a:ext cx="10861817" cy="5772341"/>
          </a:xfrm>
          <a:prstGeom prst="rect">
            <a:avLst/>
          </a:prstGeom>
          <a:solidFill>
            <a:schemeClr val="bg1"/>
          </a:solidFill>
          <a:ln w="3810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 name="Freeform: Shape 53">
            <a:extLst>
              <a:ext uri="{FF2B5EF4-FFF2-40B4-BE49-F238E27FC236}">
                <a16:creationId xmlns:a16="http://schemas.microsoft.com/office/drawing/2014/main" id="{E3C5A96A-A0A3-4ED6-A766-F6A1BDE5B556}"/>
              </a:ext>
            </a:extLst>
          </p:cNvPr>
          <p:cNvSpPr/>
          <p:nvPr/>
        </p:nvSpPr>
        <p:spPr>
          <a:xfrm>
            <a:off x="8750985" y="2176486"/>
            <a:ext cx="2963777" cy="2059163"/>
          </a:xfrm>
          <a:custGeom>
            <a:avLst/>
            <a:gdLst>
              <a:gd name="connsiteX0" fmla="*/ 2737076 w 6619870"/>
              <a:gd name="connsiteY0" fmla="*/ 0 h 3336474"/>
              <a:gd name="connsiteX1" fmla="*/ 4120405 w 6619870"/>
              <a:gd name="connsiteY1" fmla="*/ 735510 h 3336474"/>
              <a:gd name="connsiteX2" fmla="*/ 4147109 w 6619870"/>
              <a:gd name="connsiteY2" fmla="*/ 779467 h 3336474"/>
              <a:gd name="connsiteX3" fmla="*/ 4277403 w 6619870"/>
              <a:gd name="connsiteY3" fmla="*/ 772888 h 3336474"/>
              <a:gd name="connsiteX4" fmla="*/ 5340286 w 6619870"/>
              <a:gd name="connsiteY4" fmla="*/ 1338018 h 3336474"/>
              <a:gd name="connsiteX5" fmla="*/ 5394249 w 6619870"/>
              <a:gd name="connsiteY5" fmla="*/ 1437437 h 3336474"/>
              <a:gd name="connsiteX6" fmla="*/ 5457423 w 6619870"/>
              <a:gd name="connsiteY6" fmla="*/ 1421193 h 3336474"/>
              <a:gd name="connsiteX7" fmla="*/ 5652402 w 6619870"/>
              <a:gd name="connsiteY7" fmla="*/ 1401538 h 3336474"/>
              <a:gd name="connsiteX8" fmla="*/ 6619870 w 6619870"/>
              <a:gd name="connsiteY8" fmla="*/ 2369006 h 3336474"/>
              <a:gd name="connsiteX9" fmla="*/ 5847381 w 6619870"/>
              <a:gd name="connsiteY9" fmla="*/ 3316819 h 3336474"/>
              <a:gd name="connsiteX10" fmla="*/ 5790517 w 6619870"/>
              <a:gd name="connsiteY10" fmla="*/ 3325497 h 3336474"/>
              <a:gd name="connsiteX11" fmla="*/ 5790517 w 6619870"/>
              <a:gd name="connsiteY11" fmla="*/ 3336473 h 3336474"/>
              <a:gd name="connsiteX12" fmla="*/ 5652422 w 6619870"/>
              <a:gd name="connsiteY12" fmla="*/ 3336473 h 3336474"/>
              <a:gd name="connsiteX13" fmla="*/ 5652402 w 6619870"/>
              <a:gd name="connsiteY13" fmla="*/ 3336474 h 3336474"/>
              <a:gd name="connsiteX14" fmla="*/ 5652382 w 6619870"/>
              <a:gd name="connsiteY14" fmla="*/ 3336473 h 3336474"/>
              <a:gd name="connsiteX15" fmla="*/ 4277423 w 6619870"/>
              <a:gd name="connsiteY15" fmla="*/ 3336473 h 3336474"/>
              <a:gd name="connsiteX16" fmla="*/ 4277403 w 6619870"/>
              <a:gd name="connsiteY16" fmla="*/ 3336474 h 3336474"/>
              <a:gd name="connsiteX17" fmla="*/ 4277384 w 6619870"/>
              <a:gd name="connsiteY17" fmla="*/ 3336473 h 3336474"/>
              <a:gd name="connsiteX18" fmla="*/ 2737096 w 6619870"/>
              <a:gd name="connsiteY18" fmla="*/ 3336473 h 3336474"/>
              <a:gd name="connsiteX19" fmla="*/ 2737076 w 6619870"/>
              <a:gd name="connsiteY19" fmla="*/ 3336474 h 3336474"/>
              <a:gd name="connsiteX20" fmla="*/ 2737057 w 6619870"/>
              <a:gd name="connsiteY20" fmla="*/ 3336473 h 3336474"/>
              <a:gd name="connsiteX21" fmla="*/ 967488 w 6619870"/>
              <a:gd name="connsiteY21" fmla="*/ 3336473 h 3336474"/>
              <a:gd name="connsiteX22" fmla="*/ 967468 w 6619870"/>
              <a:gd name="connsiteY22" fmla="*/ 3336474 h 3336474"/>
              <a:gd name="connsiteX23" fmla="*/ 967449 w 6619870"/>
              <a:gd name="connsiteY23" fmla="*/ 3336473 h 3336474"/>
              <a:gd name="connsiteX24" fmla="*/ 875617 w 6619870"/>
              <a:gd name="connsiteY24" fmla="*/ 3336473 h 3336474"/>
              <a:gd name="connsiteX25" fmla="*/ 875617 w 6619870"/>
              <a:gd name="connsiteY25" fmla="*/ 3331836 h 3336474"/>
              <a:gd name="connsiteX26" fmla="*/ 868550 w 6619870"/>
              <a:gd name="connsiteY26" fmla="*/ 3331479 h 3336474"/>
              <a:gd name="connsiteX27" fmla="*/ 0 w 6619870"/>
              <a:gd name="connsiteY27" fmla="*/ 2369006 h 3336474"/>
              <a:gd name="connsiteX28" fmla="*/ 967468 w 6619870"/>
              <a:gd name="connsiteY28" fmla="*/ 1401538 h 3336474"/>
              <a:gd name="connsiteX29" fmla="*/ 1066386 w 6619870"/>
              <a:gd name="connsiteY29" fmla="*/ 1406533 h 3336474"/>
              <a:gd name="connsiteX30" fmla="*/ 1090793 w 6619870"/>
              <a:gd name="connsiteY30" fmla="*/ 1410258 h 3336474"/>
              <a:gd name="connsiteX31" fmla="*/ 1102732 w 6619870"/>
              <a:gd name="connsiteY31" fmla="*/ 1332029 h 3336474"/>
              <a:gd name="connsiteX32" fmla="*/ 2737076 w 6619870"/>
              <a:gd name="connsiteY32" fmla="*/ 0 h 333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19870" h="3336474">
                <a:moveTo>
                  <a:pt x="2737076" y="0"/>
                </a:moveTo>
                <a:cubicBezTo>
                  <a:pt x="3312915" y="0"/>
                  <a:pt x="3820610" y="291756"/>
                  <a:pt x="4120405" y="735510"/>
                </a:cubicBezTo>
                <a:lnTo>
                  <a:pt x="4147109" y="779467"/>
                </a:lnTo>
                <a:lnTo>
                  <a:pt x="4277403" y="772888"/>
                </a:lnTo>
                <a:cubicBezTo>
                  <a:pt x="4719850" y="772888"/>
                  <a:pt x="5109939" y="997059"/>
                  <a:pt x="5340286" y="1338018"/>
                </a:cubicBezTo>
                <a:lnTo>
                  <a:pt x="5394249" y="1437437"/>
                </a:lnTo>
                <a:lnTo>
                  <a:pt x="5457423" y="1421193"/>
                </a:lnTo>
                <a:cubicBezTo>
                  <a:pt x="5520403" y="1408306"/>
                  <a:pt x="5585612" y="1401538"/>
                  <a:pt x="5652402" y="1401538"/>
                </a:cubicBezTo>
                <a:cubicBezTo>
                  <a:pt x="6186720" y="1401538"/>
                  <a:pt x="6619870" y="1834688"/>
                  <a:pt x="6619870" y="2369006"/>
                </a:cubicBezTo>
                <a:cubicBezTo>
                  <a:pt x="6619870" y="2836534"/>
                  <a:pt x="6288240" y="3226606"/>
                  <a:pt x="5847381" y="3316819"/>
                </a:cubicBezTo>
                <a:lnTo>
                  <a:pt x="5790517" y="3325497"/>
                </a:lnTo>
                <a:lnTo>
                  <a:pt x="5790517" y="3336473"/>
                </a:lnTo>
                <a:lnTo>
                  <a:pt x="5652422" y="3336473"/>
                </a:lnTo>
                <a:lnTo>
                  <a:pt x="5652402" y="3336474"/>
                </a:lnTo>
                <a:lnTo>
                  <a:pt x="5652382" y="3336473"/>
                </a:lnTo>
                <a:lnTo>
                  <a:pt x="4277423" y="3336473"/>
                </a:lnTo>
                <a:lnTo>
                  <a:pt x="4277403" y="3336474"/>
                </a:lnTo>
                <a:lnTo>
                  <a:pt x="4277384" y="3336473"/>
                </a:lnTo>
                <a:lnTo>
                  <a:pt x="2737096" y="3336473"/>
                </a:lnTo>
                <a:lnTo>
                  <a:pt x="2737076" y="3336474"/>
                </a:lnTo>
                <a:lnTo>
                  <a:pt x="2737057" y="3336473"/>
                </a:lnTo>
                <a:lnTo>
                  <a:pt x="967488" y="3336473"/>
                </a:lnTo>
                <a:lnTo>
                  <a:pt x="967468" y="3336474"/>
                </a:lnTo>
                <a:lnTo>
                  <a:pt x="967449" y="3336473"/>
                </a:lnTo>
                <a:lnTo>
                  <a:pt x="875617" y="3336473"/>
                </a:lnTo>
                <a:lnTo>
                  <a:pt x="875617" y="3331836"/>
                </a:lnTo>
                <a:lnTo>
                  <a:pt x="868550" y="3331479"/>
                </a:lnTo>
                <a:cubicBezTo>
                  <a:pt x="380698" y="3281935"/>
                  <a:pt x="0" y="2869929"/>
                  <a:pt x="0" y="2369006"/>
                </a:cubicBezTo>
                <a:cubicBezTo>
                  <a:pt x="0" y="1834688"/>
                  <a:pt x="433150" y="1401538"/>
                  <a:pt x="967468" y="1401538"/>
                </a:cubicBezTo>
                <a:cubicBezTo>
                  <a:pt x="1000864" y="1401538"/>
                  <a:pt x="1033863" y="1403230"/>
                  <a:pt x="1066386" y="1406533"/>
                </a:cubicBezTo>
                <a:lnTo>
                  <a:pt x="1090793" y="1410258"/>
                </a:lnTo>
                <a:lnTo>
                  <a:pt x="1102732" y="1332029"/>
                </a:lnTo>
                <a:cubicBezTo>
                  <a:pt x="1258289" y="571841"/>
                  <a:pt x="1930902" y="0"/>
                  <a:pt x="2737076"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66" name="Straight Arrow Connector 65">
            <a:extLst>
              <a:ext uri="{FF2B5EF4-FFF2-40B4-BE49-F238E27FC236}">
                <a16:creationId xmlns:a16="http://schemas.microsoft.com/office/drawing/2014/main" id="{3DED9DDB-7657-404A-B13F-09128C95402F}"/>
              </a:ext>
            </a:extLst>
          </p:cNvPr>
          <p:cNvCxnSpPr>
            <a:cxnSpLocks/>
            <a:stCxn id="24" idx="3"/>
            <a:endCxn id="30" idx="1"/>
          </p:cNvCxnSpPr>
          <p:nvPr/>
        </p:nvCxnSpPr>
        <p:spPr>
          <a:xfrm>
            <a:off x="7608474" y="1955991"/>
            <a:ext cx="2084905" cy="1172001"/>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9B90573C-87DF-4097-BB1C-183913C7D754}"/>
              </a:ext>
            </a:extLst>
          </p:cNvPr>
          <p:cNvCxnSpPr>
            <a:cxnSpLocks/>
            <a:stCxn id="9" idx="3"/>
            <a:endCxn id="30" idx="1"/>
          </p:cNvCxnSpPr>
          <p:nvPr/>
        </p:nvCxnSpPr>
        <p:spPr>
          <a:xfrm flipV="1">
            <a:off x="7613927" y="3127992"/>
            <a:ext cx="2079452" cy="1213263"/>
          </a:xfrm>
          <a:prstGeom prst="straightConnector1">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E1DE0ABA-1D51-4E45-9AA5-DF79AC5A91CF}"/>
              </a:ext>
            </a:extLst>
          </p:cNvPr>
          <p:cNvGrpSpPr/>
          <p:nvPr/>
        </p:nvGrpSpPr>
        <p:grpSpPr>
          <a:xfrm>
            <a:off x="1187489" y="1015640"/>
            <a:ext cx="1224242" cy="1180662"/>
            <a:chOff x="338835" y="430028"/>
            <a:chExt cx="1445084" cy="1445100"/>
          </a:xfrm>
        </p:grpSpPr>
        <p:pic>
          <p:nvPicPr>
            <p:cNvPr id="10" name="Picture 9">
              <a:extLst>
                <a:ext uri="{FF2B5EF4-FFF2-40B4-BE49-F238E27FC236}">
                  <a16:creationId xmlns:a16="http://schemas.microsoft.com/office/drawing/2014/main" id="{237DFCDA-E71C-468E-B3CC-0D0A84D4905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11" name="Picture 10">
              <a:extLst>
                <a:ext uri="{FF2B5EF4-FFF2-40B4-BE49-F238E27FC236}">
                  <a16:creationId xmlns:a16="http://schemas.microsoft.com/office/drawing/2014/main" id="{C08399E8-70A3-46CF-B70B-0B9DC7852289}"/>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sp>
        <p:nvSpPr>
          <p:cNvPr id="15" name="Rectangle: Rounded Corners 14">
            <a:extLst>
              <a:ext uri="{FF2B5EF4-FFF2-40B4-BE49-F238E27FC236}">
                <a16:creationId xmlns:a16="http://schemas.microsoft.com/office/drawing/2014/main" id="{65E8346D-FF42-4E69-BA3F-DA453E89B36B}"/>
              </a:ext>
            </a:extLst>
          </p:cNvPr>
          <p:cNvSpPr/>
          <p:nvPr/>
        </p:nvSpPr>
        <p:spPr>
          <a:xfrm>
            <a:off x="5335260" y="3688092"/>
            <a:ext cx="2492557" cy="1572251"/>
          </a:xfrm>
          <a:prstGeom prst="roundRect">
            <a:avLst>
              <a:gd name="adj" fmla="val 0"/>
            </a:avLst>
          </a:prstGeom>
          <a:solidFill>
            <a:srgbClr val="1B67B8">
              <a:alpha val="18824"/>
            </a:srgbClr>
          </a:solid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pic>
        <p:nvPicPr>
          <p:cNvPr id="14" name="Picture 13">
            <a:extLst>
              <a:ext uri="{FF2B5EF4-FFF2-40B4-BE49-F238E27FC236}">
                <a16:creationId xmlns:a16="http://schemas.microsoft.com/office/drawing/2014/main" id="{8A5F8C39-69E7-4282-A703-DDEAEE1A7A5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21950" y="4832265"/>
            <a:ext cx="356633" cy="356633"/>
          </a:xfrm>
          <a:prstGeom prst="rect">
            <a:avLst/>
          </a:prstGeom>
        </p:spPr>
      </p:pic>
      <p:sp>
        <p:nvSpPr>
          <p:cNvPr id="9" name="Rectangle 8">
            <a:extLst>
              <a:ext uri="{FF2B5EF4-FFF2-40B4-BE49-F238E27FC236}">
                <a16:creationId xmlns:a16="http://schemas.microsoft.com/office/drawing/2014/main" id="{8EFDC897-21BD-429D-B1CD-AD9FD64F048E}"/>
              </a:ext>
            </a:extLst>
          </p:cNvPr>
          <p:cNvSpPr/>
          <p:nvPr/>
        </p:nvSpPr>
        <p:spPr bwMode="auto">
          <a:xfrm>
            <a:off x="5562319" y="3890876"/>
            <a:ext cx="2051608"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LoRa Network Server</a:t>
            </a:r>
            <a:endParaRPr kumimoji="0" lang="LID4096" sz="1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Rectangle 33">
            <a:extLst>
              <a:ext uri="{FF2B5EF4-FFF2-40B4-BE49-F238E27FC236}">
                <a16:creationId xmlns:a16="http://schemas.microsoft.com/office/drawing/2014/main" id="{AF72954D-939B-43AF-A34A-8752542F34C4}"/>
              </a:ext>
            </a:extLst>
          </p:cNvPr>
          <p:cNvSpPr/>
          <p:nvPr/>
        </p:nvSpPr>
        <p:spPr bwMode="auto">
          <a:xfrm>
            <a:off x="5711408" y="4352247"/>
            <a:ext cx="1794619" cy="327499"/>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Concentrator Deduplication</a:t>
            </a:r>
          </a:p>
        </p:txBody>
      </p:sp>
      <p:sp>
        <p:nvSpPr>
          <p:cNvPr id="12" name="TextBox 3">
            <a:extLst>
              <a:ext uri="{FF2B5EF4-FFF2-40B4-BE49-F238E27FC236}">
                <a16:creationId xmlns:a16="http://schemas.microsoft.com/office/drawing/2014/main" id="{33D568AD-66B6-4FA7-B6DA-EF0EEE82CCCB}"/>
              </a:ext>
            </a:extLst>
          </p:cNvPr>
          <p:cNvSpPr txBox="1"/>
          <p:nvPr/>
        </p:nvSpPr>
        <p:spPr>
          <a:xfrm>
            <a:off x="5877202" y="4851721"/>
            <a:ext cx="1780738" cy="307777"/>
          </a:xfrm>
          <a:prstGeom prst="rect">
            <a:avLst/>
          </a:prstGeom>
          <a:no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7"/>
                </a:solidFill>
                <a:effectLst/>
                <a:uLnTx/>
                <a:uFillTx/>
                <a:latin typeface="Segoe UI" panose="020B0502040204020203" pitchFamily="34" charset="0"/>
                <a:ea typeface="+mn-ea"/>
                <a:cs typeface="Segoe UI" panose="020B0502040204020203" pitchFamily="34" charset="0"/>
              </a:rPr>
              <a:t>Azure IoT Edge</a:t>
            </a:r>
          </a:p>
        </p:txBody>
      </p:sp>
      <p:sp>
        <p:nvSpPr>
          <p:cNvPr id="35" name="TextBox 3">
            <a:extLst>
              <a:ext uri="{FF2B5EF4-FFF2-40B4-BE49-F238E27FC236}">
                <a16:creationId xmlns:a16="http://schemas.microsoft.com/office/drawing/2014/main" id="{9372B40B-C6E9-48EF-82CD-FA848E841DC2}"/>
              </a:ext>
            </a:extLst>
          </p:cNvPr>
          <p:cNvSpPr txBox="1"/>
          <p:nvPr/>
        </p:nvSpPr>
        <p:spPr>
          <a:xfrm>
            <a:off x="10293122" y="3870429"/>
            <a:ext cx="1170962" cy="4616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Azure Cloud</a:t>
            </a:r>
          </a:p>
        </p:txBody>
      </p:sp>
      <p:sp>
        <p:nvSpPr>
          <p:cNvPr id="22" name="Rectangle: Rounded Corners 21">
            <a:extLst>
              <a:ext uri="{FF2B5EF4-FFF2-40B4-BE49-F238E27FC236}">
                <a16:creationId xmlns:a16="http://schemas.microsoft.com/office/drawing/2014/main" id="{2FBF9FE0-07C2-43AF-8B77-EF87245CF2D1}"/>
              </a:ext>
            </a:extLst>
          </p:cNvPr>
          <p:cNvSpPr/>
          <p:nvPr/>
        </p:nvSpPr>
        <p:spPr>
          <a:xfrm>
            <a:off x="5329807" y="1227379"/>
            <a:ext cx="2498010" cy="1653502"/>
          </a:xfrm>
          <a:prstGeom prst="roundRect">
            <a:avLst>
              <a:gd name="adj" fmla="val 0"/>
            </a:avLst>
          </a:prstGeom>
          <a:solidFill>
            <a:srgbClr val="1B67B8">
              <a:alpha val="18824"/>
            </a:srgbClr>
          </a:solid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pic>
        <p:nvPicPr>
          <p:cNvPr id="23" name="Picture 22">
            <a:extLst>
              <a:ext uri="{FF2B5EF4-FFF2-40B4-BE49-F238E27FC236}">
                <a16:creationId xmlns:a16="http://schemas.microsoft.com/office/drawing/2014/main" id="{54069327-CB8B-4DF7-89B2-1B5E08F133B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16186" y="2449418"/>
            <a:ext cx="356633" cy="356633"/>
          </a:xfrm>
          <a:prstGeom prst="rect">
            <a:avLst/>
          </a:prstGeom>
        </p:spPr>
      </p:pic>
      <p:sp>
        <p:nvSpPr>
          <p:cNvPr id="26" name="TextBox 3">
            <a:extLst>
              <a:ext uri="{FF2B5EF4-FFF2-40B4-BE49-F238E27FC236}">
                <a16:creationId xmlns:a16="http://schemas.microsoft.com/office/drawing/2014/main" id="{96137F29-2D1B-4D0D-9745-5EB0BE2FA2B0}"/>
              </a:ext>
            </a:extLst>
          </p:cNvPr>
          <p:cNvSpPr txBox="1"/>
          <p:nvPr/>
        </p:nvSpPr>
        <p:spPr>
          <a:xfrm>
            <a:off x="5883639" y="2468222"/>
            <a:ext cx="1780738" cy="307777"/>
          </a:xfrm>
          <a:prstGeom prst="rect">
            <a:avLst/>
          </a:prstGeom>
          <a:no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7"/>
                </a:solidFill>
                <a:effectLst/>
                <a:uLnTx/>
                <a:uFillTx/>
                <a:latin typeface="Segoe UI" panose="020B0502040204020203" pitchFamily="34" charset="0"/>
                <a:ea typeface="+mn-ea"/>
                <a:cs typeface="Segoe UI" panose="020B0502040204020203" pitchFamily="34" charset="0"/>
              </a:rPr>
              <a:t>Azure IoT Edge</a:t>
            </a:r>
          </a:p>
        </p:txBody>
      </p:sp>
      <p:sp>
        <p:nvSpPr>
          <p:cNvPr id="24" name="Rectangle 23">
            <a:extLst>
              <a:ext uri="{FF2B5EF4-FFF2-40B4-BE49-F238E27FC236}">
                <a16:creationId xmlns:a16="http://schemas.microsoft.com/office/drawing/2014/main" id="{EDDCF468-7311-468B-ACF3-B66D0C81EF65}"/>
              </a:ext>
            </a:extLst>
          </p:cNvPr>
          <p:cNvSpPr/>
          <p:nvPr/>
        </p:nvSpPr>
        <p:spPr bwMode="auto">
          <a:xfrm>
            <a:off x="5556866" y="1505612"/>
            <a:ext cx="2051608"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LoRa Network Server</a:t>
            </a:r>
            <a:endParaRPr kumimoji="0" lang="LID4096"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 name="Rectangle 24">
            <a:extLst>
              <a:ext uri="{FF2B5EF4-FFF2-40B4-BE49-F238E27FC236}">
                <a16:creationId xmlns:a16="http://schemas.microsoft.com/office/drawing/2014/main" id="{02AC0C8F-6C6C-4424-A6D0-15244BE62FB9}"/>
              </a:ext>
            </a:extLst>
          </p:cNvPr>
          <p:cNvSpPr/>
          <p:nvPr/>
        </p:nvSpPr>
        <p:spPr bwMode="auto">
          <a:xfrm>
            <a:off x="5704004" y="1961638"/>
            <a:ext cx="1794619" cy="343455"/>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Concentrator Deduplication</a:t>
            </a:r>
          </a:p>
        </p:txBody>
      </p:sp>
      <p:grpSp>
        <p:nvGrpSpPr>
          <p:cNvPr id="59" name="Group 58">
            <a:extLst>
              <a:ext uri="{FF2B5EF4-FFF2-40B4-BE49-F238E27FC236}">
                <a16:creationId xmlns:a16="http://schemas.microsoft.com/office/drawing/2014/main" id="{0461B0B6-70B3-4894-93B9-FAD955823841}"/>
              </a:ext>
            </a:extLst>
          </p:cNvPr>
          <p:cNvGrpSpPr/>
          <p:nvPr/>
        </p:nvGrpSpPr>
        <p:grpSpPr>
          <a:xfrm>
            <a:off x="1132128" y="2675955"/>
            <a:ext cx="1224242" cy="1180662"/>
            <a:chOff x="338835" y="430028"/>
            <a:chExt cx="1445084" cy="1445100"/>
          </a:xfrm>
        </p:grpSpPr>
        <p:pic>
          <p:nvPicPr>
            <p:cNvPr id="61" name="Picture 60">
              <a:extLst>
                <a:ext uri="{FF2B5EF4-FFF2-40B4-BE49-F238E27FC236}">
                  <a16:creationId xmlns:a16="http://schemas.microsoft.com/office/drawing/2014/main" id="{970EF98B-2546-43A9-9739-6E060BEF294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62" name="Picture 61">
              <a:extLst>
                <a:ext uri="{FF2B5EF4-FFF2-40B4-BE49-F238E27FC236}">
                  <a16:creationId xmlns:a16="http://schemas.microsoft.com/office/drawing/2014/main" id="{0440CEDE-FF49-4EE3-BF8B-CA60FC21DBD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grpSp>
        <p:nvGrpSpPr>
          <p:cNvPr id="63" name="Group 62">
            <a:extLst>
              <a:ext uri="{FF2B5EF4-FFF2-40B4-BE49-F238E27FC236}">
                <a16:creationId xmlns:a16="http://schemas.microsoft.com/office/drawing/2014/main" id="{7D8F4EBC-88B2-4498-90AB-A80E2D1A3C7A}"/>
              </a:ext>
            </a:extLst>
          </p:cNvPr>
          <p:cNvGrpSpPr/>
          <p:nvPr/>
        </p:nvGrpSpPr>
        <p:grpSpPr>
          <a:xfrm>
            <a:off x="1187489" y="4403091"/>
            <a:ext cx="1224242" cy="1180662"/>
            <a:chOff x="338835" y="430028"/>
            <a:chExt cx="1445084" cy="1445100"/>
          </a:xfrm>
        </p:grpSpPr>
        <p:pic>
          <p:nvPicPr>
            <p:cNvPr id="65" name="Picture 64">
              <a:extLst>
                <a:ext uri="{FF2B5EF4-FFF2-40B4-BE49-F238E27FC236}">
                  <a16:creationId xmlns:a16="http://schemas.microsoft.com/office/drawing/2014/main" id="{6F652DB7-CC7E-4805-92E9-8927251EAE7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67" name="Picture 66">
              <a:extLst>
                <a:ext uri="{FF2B5EF4-FFF2-40B4-BE49-F238E27FC236}">
                  <a16:creationId xmlns:a16="http://schemas.microsoft.com/office/drawing/2014/main" id="{D9F64FD3-FB89-47BA-97AC-660B8D1614A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pic>
        <p:nvPicPr>
          <p:cNvPr id="79" name="Graphic 78" descr="Wireless with solid fill">
            <a:extLst>
              <a:ext uri="{FF2B5EF4-FFF2-40B4-BE49-F238E27FC236}">
                <a16:creationId xmlns:a16="http://schemas.microsoft.com/office/drawing/2014/main" id="{CC48382E-E75C-40C3-8100-636678434742}"/>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7534455">
            <a:off x="2340727" y="4488042"/>
            <a:ext cx="727359" cy="727359"/>
          </a:xfrm>
          <a:prstGeom prst="rect">
            <a:avLst/>
          </a:prstGeom>
        </p:spPr>
      </p:pic>
      <p:pic>
        <p:nvPicPr>
          <p:cNvPr id="80" name="Graphic 79" descr="Wireless with solid fill">
            <a:extLst>
              <a:ext uri="{FF2B5EF4-FFF2-40B4-BE49-F238E27FC236}">
                <a16:creationId xmlns:a16="http://schemas.microsoft.com/office/drawing/2014/main" id="{AF446309-CC90-457E-A3AC-8E9562E448D8}"/>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8121943">
            <a:off x="2349702" y="2988097"/>
            <a:ext cx="748867" cy="748867"/>
          </a:xfrm>
          <a:prstGeom prst="rect">
            <a:avLst/>
          </a:prstGeom>
        </p:spPr>
      </p:pic>
      <p:pic>
        <p:nvPicPr>
          <p:cNvPr id="82" name="Graphic 81" descr="Wireless with solid fill">
            <a:extLst>
              <a:ext uri="{FF2B5EF4-FFF2-40B4-BE49-F238E27FC236}">
                <a16:creationId xmlns:a16="http://schemas.microsoft.com/office/drawing/2014/main" id="{D004827B-2954-45BC-964E-245C867A41DA}"/>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8596502">
            <a:off x="2297848" y="1299849"/>
            <a:ext cx="774467" cy="774467"/>
          </a:xfrm>
          <a:prstGeom prst="rect">
            <a:avLst/>
          </a:prstGeom>
        </p:spPr>
      </p:pic>
      <p:cxnSp>
        <p:nvCxnSpPr>
          <p:cNvPr id="83" name="Straight Arrow Connector 82">
            <a:extLst>
              <a:ext uri="{FF2B5EF4-FFF2-40B4-BE49-F238E27FC236}">
                <a16:creationId xmlns:a16="http://schemas.microsoft.com/office/drawing/2014/main" id="{3C1C1EED-31CB-4015-AEAF-A48EDF343656}"/>
              </a:ext>
            </a:extLst>
          </p:cNvPr>
          <p:cNvCxnSpPr>
            <a:cxnSpLocks/>
            <a:stCxn id="17" idx="3"/>
            <a:endCxn id="24" idx="1"/>
          </p:cNvCxnSpPr>
          <p:nvPr/>
        </p:nvCxnSpPr>
        <p:spPr>
          <a:xfrm>
            <a:off x="4279016" y="1755009"/>
            <a:ext cx="1277850" cy="200982"/>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4F90A6E9-0109-43C6-9C5F-D3FAD70104A1}"/>
              </a:ext>
            </a:extLst>
          </p:cNvPr>
          <p:cNvCxnSpPr>
            <a:cxnSpLocks/>
            <a:stCxn id="91" idx="3"/>
            <a:endCxn id="9" idx="1"/>
          </p:cNvCxnSpPr>
          <p:nvPr/>
        </p:nvCxnSpPr>
        <p:spPr>
          <a:xfrm>
            <a:off x="4259008" y="4235649"/>
            <a:ext cx="1303311" cy="105606"/>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1270784-153D-4E6C-BA89-1F027B87B527}"/>
              </a:ext>
            </a:extLst>
          </p:cNvPr>
          <p:cNvSpPr txBox="1"/>
          <p:nvPr/>
        </p:nvSpPr>
        <p:spPr>
          <a:xfrm>
            <a:off x="2806072" y="6146722"/>
            <a:ext cx="2030620" cy="215444"/>
          </a:xfrm>
          <a:prstGeom prst="rect">
            <a:avLst/>
          </a:prstGeom>
          <a:noFill/>
        </p:spPr>
        <p:txBody>
          <a:bodyPr wrap="none" lIns="0" tIns="0" rIns="0" bIns="0" rtlCol="0">
            <a:spAutoFit/>
          </a:bodyPr>
          <a:lstStyle/>
          <a:p>
            <a:pPr algn="l"/>
            <a:r>
              <a:rPr lang="en-US" sz="1400">
                <a:gradFill>
                  <a:gsLst>
                    <a:gs pos="2917">
                      <a:schemeClr val="tx1"/>
                    </a:gs>
                    <a:gs pos="30000">
                      <a:schemeClr val="tx1"/>
                    </a:gs>
                  </a:gsLst>
                  <a:lin ang="5400000" scaled="0"/>
                </a:gradFill>
              </a:rPr>
              <a:t>Redundant Concentrators</a:t>
            </a:r>
            <a:endParaRPr lang="LID4096" sz="1400" err="1">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D29D0D18-649D-4087-BCA5-7B41220EC3D4}"/>
              </a:ext>
            </a:extLst>
          </p:cNvPr>
          <p:cNvSpPr txBox="1"/>
          <p:nvPr/>
        </p:nvSpPr>
        <p:spPr>
          <a:xfrm>
            <a:off x="5556866" y="6141451"/>
            <a:ext cx="2114361" cy="215444"/>
          </a:xfrm>
          <a:prstGeom prst="rect">
            <a:avLst/>
          </a:prstGeom>
          <a:noFill/>
        </p:spPr>
        <p:txBody>
          <a:bodyPr wrap="none" lIns="0" tIns="0" rIns="0" bIns="0" rtlCol="0">
            <a:spAutoFit/>
          </a:bodyPr>
          <a:lstStyle/>
          <a:p>
            <a:pPr algn="l"/>
            <a:r>
              <a:rPr lang="en-US" sz="1400">
                <a:gradFill>
                  <a:gsLst>
                    <a:gs pos="2917">
                      <a:schemeClr val="tx1"/>
                    </a:gs>
                    <a:gs pos="30000">
                      <a:schemeClr val="tx1"/>
                    </a:gs>
                  </a:gsLst>
                  <a:lin ang="5400000" scaled="0"/>
                </a:gradFill>
              </a:rPr>
              <a:t>Redundant Edge Gateways</a:t>
            </a:r>
            <a:endParaRPr lang="LID4096" sz="1400" err="1">
              <a:gradFill>
                <a:gsLst>
                  <a:gs pos="2917">
                    <a:schemeClr val="tx1"/>
                  </a:gs>
                  <a:gs pos="30000">
                    <a:schemeClr val="tx1"/>
                  </a:gs>
                </a:gsLst>
                <a:lin ang="5400000" scaled="0"/>
              </a:gradFill>
            </a:endParaRPr>
          </a:p>
        </p:txBody>
      </p:sp>
      <p:cxnSp>
        <p:nvCxnSpPr>
          <p:cNvPr id="19" name="Straight Arrow Connector 18">
            <a:extLst>
              <a:ext uri="{FF2B5EF4-FFF2-40B4-BE49-F238E27FC236}">
                <a16:creationId xmlns:a16="http://schemas.microsoft.com/office/drawing/2014/main" id="{BA85726A-7999-4415-B675-4DD503059CA9}"/>
              </a:ext>
            </a:extLst>
          </p:cNvPr>
          <p:cNvCxnSpPr>
            <a:cxnSpLocks/>
            <a:stCxn id="31" idx="3"/>
            <a:endCxn id="24" idx="1"/>
          </p:cNvCxnSpPr>
          <p:nvPr/>
        </p:nvCxnSpPr>
        <p:spPr>
          <a:xfrm flipV="1">
            <a:off x="4393969" y="1955991"/>
            <a:ext cx="1162897" cy="854976"/>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0" name="Picture 29">
            <a:extLst>
              <a:ext uri="{FF2B5EF4-FFF2-40B4-BE49-F238E27FC236}">
                <a16:creationId xmlns:a16="http://schemas.microsoft.com/office/drawing/2014/main" id="{37CF34E1-CB7D-4E04-8680-5535CD5DC254}"/>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9693379" y="2737847"/>
            <a:ext cx="780290" cy="780290"/>
          </a:xfrm>
          <a:prstGeom prst="rect">
            <a:avLst/>
          </a:prstGeom>
        </p:spPr>
      </p:pic>
      <p:cxnSp>
        <p:nvCxnSpPr>
          <p:cNvPr id="38" name="Straight Arrow Connector 37">
            <a:extLst>
              <a:ext uri="{FF2B5EF4-FFF2-40B4-BE49-F238E27FC236}">
                <a16:creationId xmlns:a16="http://schemas.microsoft.com/office/drawing/2014/main" id="{8AC59107-7CA8-42BC-90EA-39BE7497942A}"/>
              </a:ext>
            </a:extLst>
          </p:cNvPr>
          <p:cNvCxnSpPr>
            <a:cxnSpLocks/>
            <a:stCxn id="37" idx="3"/>
            <a:endCxn id="9" idx="1"/>
          </p:cNvCxnSpPr>
          <p:nvPr/>
        </p:nvCxnSpPr>
        <p:spPr>
          <a:xfrm flipV="1">
            <a:off x="4359957" y="4341255"/>
            <a:ext cx="1202362" cy="919088"/>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0A10A44C-E394-4EBD-B5E9-DE0D7BBE9EC4}"/>
              </a:ext>
            </a:extLst>
          </p:cNvPr>
          <p:cNvSpPr txBox="1"/>
          <p:nvPr/>
        </p:nvSpPr>
        <p:spPr>
          <a:xfrm>
            <a:off x="9416488" y="3443166"/>
            <a:ext cx="1832425" cy="215444"/>
          </a:xfrm>
          <a:prstGeom prst="rect">
            <a:avLst/>
          </a:prstGeom>
          <a:noFill/>
        </p:spPr>
        <p:txBody>
          <a:bodyPr wrap="none" lIns="0" tIns="0" rIns="0" bIns="0" rtlCol="0">
            <a:spAutoFit/>
          </a:bodyPr>
          <a:lstStyle/>
          <a:p>
            <a:pPr algn="l"/>
            <a:r>
              <a:rPr lang="en-US" sz="1400">
                <a:solidFill>
                  <a:srgbClr val="0072C6"/>
                </a:solidFill>
              </a:rPr>
              <a:t>Gateway Deduplication</a:t>
            </a:r>
            <a:endParaRPr lang="LID4096" sz="1400" err="1">
              <a:solidFill>
                <a:srgbClr val="0072C6"/>
              </a:solidFill>
            </a:endParaRPr>
          </a:p>
        </p:txBody>
      </p:sp>
      <p:sp>
        <p:nvSpPr>
          <p:cNvPr id="77" name="Rectangle 76">
            <a:extLst>
              <a:ext uri="{FF2B5EF4-FFF2-40B4-BE49-F238E27FC236}">
                <a16:creationId xmlns:a16="http://schemas.microsoft.com/office/drawing/2014/main" id="{E6BD30EB-2759-42DA-BD24-932C00A31785}"/>
              </a:ext>
            </a:extLst>
          </p:cNvPr>
          <p:cNvSpPr/>
          <p:nvPr/>
        </p:nvSpPr>
        <p:spPr bwMode="auto">
          <a:xfrm>
            <a:off x="1051560" y="950975"/>
            <a:ext cx="6969510" cy="5082501"/>
          </a:xfrm>
          <a:prstGeom prst="rect">
            <a:avLst/>
          </a:prstGeom>
          <a:noFill/>
          <a:ln w="3810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1" name="Picture 17">
            <a:extLst>
              <a:ext uri="{FF2B5EF4-FFF2-40B4-BE49-F238E27FC236}">
                <a16:creationId xmlns:a16="http://schemas.microsoft.com/office/drawing/2014/main" id="{8BD17741-9E95-4EA5-8D1C-23C138E383B7}"/>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t="-721"/>
          <a:stretch/>
        </p:blipFill>
        <p:spPr>
          <a:xfrm>
            <a:off x="3338402" y="3645317"/>
            <a:ext cx="920606" cy="1180663"/>
          </a:xfrm>
          <a:prstGeom prst="rect">
            <a:avLst/>
          </a:prstGeom>
        </p:spPr>
      </p:pic>
      <p:pic>
        <p:nvPicPr>
          <p:cNvPr id="17" name="Picture 17">
            <a:extLst>
              <a:ext uri="{FF2B5EF4-FFF2-40B4-BE49-F238E27FC236}">
                <a16:creationId xmlns:a16="http://schemas.microsoft.com/office/drawing/2014/main" id="{9B25774A-1EA2-49DE-A4F3-B4DC45B44BE7}"/>
              </a:ext>
            </a:extLst>
          </p:cNvPr>
          <p:cNvPicPr>
            <a:picLocks noChangeAspect="1"/>
          </p:cNvPicPr>
          <p:nvPr/>
        </p:nvPicPr>
        <p:blipFill rotWithShape="1">
          <a:blip r:embed="rId10" cstate="screen">
            <a:extLst>
              <a:ext uri="{28A0092B-C50C-407E-A947-70E740481C1C}">
                <a14:useLocalDpi xmlns:a14="http://schemas.microsoft.com/office/drawing/2010/main"/>
              </a:ext>
            </a:extLst>
          </a:blip>
          <a:srcRect/>
          <a:stretch/>
        </p:blipFill>
        <p:spPr>
          <a:xfrm>
            <a:off x="3363749" y="1164677"/>
            <a:ext cx="915267" cy="1180663"/>
          </a:xfrm>
          <a:prstGeom prst="rect">
            <a:avLst/>
          </a:prstGeom>
        </p:spPr>
      </p:pic>
      <p:pic>
        <p:nvPicPr>
          <p:cNvPr id="31" name="Picture 10">
            <a:extLst>
              <a:ext uri="{FF2B5EF4-FFF2-40B4-BE49-F238E27FC236}">
                <a16:creationId xmlns:a16="http://schemas.microsoft.com/office/drawing/2014/main" id="{86F54709-71CB-4B22-A284-86A4ED064391}"/>
              </a:ext>
            </a:extLst>
          </p:cNvPr>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3127189" y="2342258"/>
            <a:ext cx="1266780" cy="93741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a:extLst>
              <a:ext uri="{FF2B5EF4-FFF2-40B4-BE49-F238E27FC236}">
                <a16:creationId xmlns:a16="http://schemas.microsoft.com/office/drawing/2014/main" id="{A8B0DBA2-CCF3-4A7A-89D8-ABE7CC4A7CE4}"/>
              </a:ext>
            </a:extLst>
          </p:cNvPr>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3093177" y="4791634"/>
            <a:ext cx="1266780" cy="93741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8740348F-70B3-420B-8B08-8383642E7A55}"/>
              </a:ext>
            </a:extLst>
          </p:cNvPr>
          <p:cNvSpPr/>
          <p:nvPr/>
        </p:nvSpPr>
        <p:spPr>
          <a:xfrm>
            <a:off x="3048221" y="950975"/>
            <a:ext cx="1519219" cy="5082500"/>
          </a:xfrm>
          <a:prstGeom prst="roundRect">
            <a:avLst>
              <a:gd name="adj" fmla="val 0"/>
            </a:avLst>
          </a:prstGeom>
          <a:solidFill>
            <a:srgbClr val="1B67B8">
              <a:alpha val="18824"/>
            </a:srgbClr>
          </a:solidFill>
          <a:ln w="12700" cap="flat" cmpd="sng" algn="ctr">
            <a:no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2" name="TextBox 3">
            <a:extLst>
              <a:ext uri="{FF2B5EF4-FFF2-40B4-BE49-F238E27FC236}">
                <a16:creationId xmlns:a16="http://schemas.microsoft.com/office/drawing/2014/main" id="{8D5AF31F-4812-4DA8-96C9-85AEA6AC6D01}"/>
              </a:ext>
            </a:extLst>
          </p:cNvPr>
          <p:cNvSpPr txBox="1"/>
          <p:nvPr/>
        </p:nvSpPr>
        <p:spPr>
          <a:xfrm>
            <a:off x="3018339" y="5566510"/>
            <a:ext cx="1549101" cy="430887"/>
          </a:xfrm>
          <a:prstGeom prst="rect">
            <a:avLst/>
          </a:prstGeom>
          <a:noFill/>
          <a:ln>
            <a:noFill/>
          </a:ln>
        </p:spPr>
        <p:txBody>
          <a:bodyPr wrap="square" lIns="91440" tIns="45720" rIns="91440" bIns="45720" rtlCol="0" anchor="b">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78D7"/>
                </a:solidFill>
                <a:effectLst/>
                <a:uLnTx/>
                <a:uFillTx/>
                <a:latin typeface="Segoe UI"/>
                <a:ea typeface="+mn-ea"/>
                <a:cs typeface="Segoe UI"/>
              </a:rPr>
              <a:t>LoRa Basics™ Station</a:t>
            </a:r>
          </a:p>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78D7"/>
                </a:solidFill>
                <a:effectLst/>
                <a:uLnTx/>
                <a:uFillTx/>
                <a:latin typeface="Segoe UI"/>
                <a:ea typeface="+mn-ea"/>
                <a:cs typeface="Segoe UI"/>
              </a:rPr>
              <a:t>Concentrators</a:t>
            </a:r>
          </a:p>
        </p:txBody>
      </p:sp>
      <p:pic>
        <p:nvPicPr>
          <p:cNvPr id="5" name="Picture 2">
            <a:extLst>
              <a:ext uri="{FF2B5EF4-FFF2-40B4-BE49-F238E27FC236}">
                <a16:creationId xmlns:a16="http://schemas.microsoft.com/office/drawing/2014/main" id="{BDFF55E6-96A8-49C4-9372-1FF9D26C657A}"/>
              </a:ext>
            </a:extLst>
          </p:cNvPr>
          <p:cNvPicPr>
            <a:picLocks noChangeAspect="1" noChangeArrowheads="1"/>
          </p:cNvPicPr>
          <p:nvPr/>
        </p:nvPicPr>
        <p:blipFill>
          <a:blip r:embed="rId12" cstate="screen">
            <a:extLst>
              <a:ext uri="{28A0092B-C50C-407E-A947-70E740481C1C}">
                <a14:useLocalDpi xmlns:a14="http://schemas.microsoft.com/office/drawing/2010/main"/>
              </a:ext>
            </a:extLst>
          </a:blip>
          <a:srcRect/>
          <a:stretch>
            <a:fillRect/>
          </a:stretch>
        </p:blipFill>
        <p:spPr bwMode="auto">
          <a:xfrm>
            <a:off x="10115561" y="3937534"/>
            <a:ext cx="368352" cy="368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000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3B44D84-7DD4-400C-8295-E21AC5037A65}"/>
              </a:ext>
            </a:extLst>
          </p:cNvPr>
          <p:cNvSpPr/>
          <p:nvPr/>
        </p:nvSpPr>
        <p:spPr bwMode="auto">
          <a:xfrm>
            <a:off x="10909935" y="4741139"/>
            <a:ext cx="264641" cy="678296"/>
          </a:xfrm>
          <a:prstGeom prst="rect">
            <a:avLst/>
          </a:prstGeom>
          <a:solidFill>
            <a:schemeClr val="bg1"/>
          </a:solidFill>
          <a:ln w="3810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7" name="Rectangle 76">
            <a:extLst>
              <a:ext uri="{FF2B5EF4-FFF2-40B4-BE49-F238E27FC236}">
                <a16:creationId xmlns:a16="http://schemas.microsoft.com/office/drawing/2014/main" id="{EAEC94E4-0486-4174-AF7B-669559CB7505}"/>
              </a:ext>
            </a:extLst>
          </p:cNvPr>
          <p:cNvSpPr/>
          <p:nvPr/>
        </p:nvSpPr>
        <p:spPr bwMode="auto">
          <a:xfrm>
            <a:off x="756459" y="806335"/>
            <a:ext cx="4111812" cy="4786366"/>
          </a:xfrm>
          <a:prstGeom prst="rect">
            <a:avLst/>
          </a:prstGeom>
          <a:noFill/>
          <a:ln w="3810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8" name="Freeform: Shape 77">
            <a:extLst>
              <a:ext uri="{FF2B5EF4-FFF2-40B4-BE49-F238E27FC236}">
                <a16:creationId xmlns:a16="http://schemas.microsoft.com/office/drawing/2014/main" id="{FBE3E872-3884-42E2-9A62-CFA3269E8620}"/>
              </a:ext>
            </a:extLst>
          </p:cNvPr>
          <p:cNvSpPr/>
          <p:nvPr/>
        </p:nvSpPr>
        <p:spPr>
          <a:xfrm>
            <a:off x="5261999" y="1294602"/>
            <a:ext cx="6643092" cy="4298099"/>
          </a:xfrm>
          <a:custGeom>
            <a:avLst/>
            <a:gdLst>
              <a:gd name="connsiteX0" fmla="*/ 2737076 w 6619870"/>
              <a:gd name="connsiteY0" fmla="*/ 0 h 3336474"/>
              <a:gd name="connsiteX1" fmla="*/ 4120405 w 6619870"/>
              <a:gd name="connsiteY1" fmla="*/ 735510 h 3336474"/>
              <a:gd name="connsiteX2" fmla="*/ 4147109 w 6619870"/>
              <a:gd name="connsiteY2" fmla="*/ 779467 h 3336474"/>
              <a:gd name="connsiteX3" fmla="*/ 4277403 w 6619870"/>
              <a:gd name="connsiteY3" fmla="*/ 772888 h 3336474"/>
              <a:gd name="connsiteX4" fmla="*/ 5340286 w 6619870"/>
              <a:gd name="connsiteY4" fmla="*/ 1338018 h 3336474"/>
              <a:gd name="connsiteX5" fmla="*/ 5394249 w 6619870"/>
              <a:gd name="connsiteY5" fmla="*/ 1437437 h 3336474"/>
              <a:gd name="connsiteX6" fmla="*/ 5457423 w 6619870"/>
              <a:gd name="connsiteY6" fmla="*/ 1421193 h 3336474"/>
              <a:gd name="connsiteX7" fmla="*/ 5652402 w 6619870"/>
              <a:gd name="connsiteY7" fmla="*/ 1401538 h 3336474"/>
              <a:gd name="connsiteX8" fmla="*/ 6619870 w 6619870"/>
              <a:gd name="connsiteY8" fmla="*/ 2369006 h 3336474"/>
              <a:gd name="connsiteX9" fmla="*/ 5847381 w 6619870"/>
              <a:gd name="connsiteY9" fmla="*/ 3316819 h 3336474"/>
              <a:gd name="connsiteX10" fmla="*/ 5790517 w 6619870"/>
              <a:gd name="connsiteY10" fmla="*/ 3325497 h 3336474"/>
              <a:gd name="connsiteX11" fmla="*/ 5790517 w 6619870"/>
              <a:gd name="connsiteY11" fmla="*/ 3336473 h 3336474"/>
              <a:gd name="connsiteX12" fmla="*/ 5652422 w 6619870"/>
              <a:gd name="connsiteY12" fmla="*/ 3336473 h 3336474"/>
              <a:gd name="connsiteX13" fmla="*/ 5652402 w 6619870"/>
              <a:gd name="connsiteY13" fmla="*/ 3336474 h 3336474"/>
              <a:gd name="connsiteX14" fmla="*/ 5652382 w 6619870"/>
              <a:gd name="connsiteY14" fmla="*/ 3336473 h 3336474"/>
              <a:gd name="connsiteX15" fmla="*/ 4277423 w 6619870"/>
              <a:gd name="connsiteY15" fmla="*/ 3336473 h 3336474"/>
              <a:gd name="connsiteX16" fmla="*/ 4277403 w 6619870"/>
              <a:gd name="connsiteY16" fmla="*/ 3336474 h 3336474"/>
              <a:gd name="connsiteX17" fmla="*/ 4277384 w 6619870"/>
              <a:gd name="connsiteY17" fmla="*/ 3336473 h 3336474"/>
              <a:gd name="connsiteX18" fmla="*/ 2737096 w 6619870"/>
              <a:gd name="connsiteY18" fmla="*/ 3336473 h 3336474"/>
              <a:gd name="connsiteX19" fmla="*/ 2737076 w 6619870"/>
              <a:gd name="connsiteY19" fmla="*/ 3336474 h 3336474"/>
              <a:gd name="connsiteX20" fmla="*/ 2737057 w 6619870"/>
              <a:gd name="connsiteY20" fmla="*/ 3336473 h 3336474"/>
              <a:gd name="connsiteX21" fmla="*/ 967488 w 6619870"/>
              <a:gd name="connsiteY21" fmla="*/ 3336473 h 3336474"/>
              <a:gd name="connsiteX22" fmla="*/ 967468 w 6619870"/>
              <a:gd name="connsiteY22" fmla="*/ 3336474 h 3336474"/>
              <a:gd name="connsiteX23" fmla="*/ 967449 w 6619870"/>
              <a:gd name="connsiteY23" fmla="*/ 3336473 h 3336474"/>
              <a:gd name="connsiteX24" fmla="*/ 875617 w 6619870"/>
              <a:gd name="connsiteY24" fmla="*/ 3336473 h 3336474"/>
              <a:gd name="connsiteX25" fmla="*/ 875617 w 6619870"/>
              <a:gd name="connsiteY25" fmla="*/ 3331836 h 3336474"/>
              <a:gd name="connsiteX26" fmla="*/ 868550 w 6619870"/>
              <a:gd name="connsiteY26" fmla="*/ 3331479 h 3336474"/>
              <a:gd name="connsiteX27" fmla="*/ 0 w 6619870"/>
              <a:gd name="connsiteY27" fmla="*/ 2369006 h 3336474"/>
              <a:gd name="connsiteX28" fmla="*/ 967468 w 6619870"/>
              <a:gd name="connsiteY28" fmla="*/ 1401538 h 3336474"/>
              <a:gd name="connsiteX29" fmla="*/ 1066386 w 6619870"/>
              <a:gd name="connsiteY29" fmla="*/ 1406533 h 3336474"/>
              <a:gd name="connsiteX30" fmla="*/ 1090793 w 6619870"/>
              <a:gd name="connsiteY30" fmla="*/ 1410258 h 3336474"/>
              <a:gd name="connsiteX31" fmla="*/ 1102732 w 6619870"/>
              <a:gd name="connsiteY31" fmla="*/ 1332029 h 3336474"/>
              <a:gd name="connsiteX32" fmla="*/ 2737076 w 6619870"/>
              <a:gd name="connsiteY32" fmla="*/ 0 h 333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19870" h="3336474">
                <a:moveTo>
                  <a:pt x="2737076" y="0"/>
                </a:moveTo>
                <a:cubicBezTo>
                  <a:pt x="3312915" y="0"/>
                  <a:pt x="3820610" y="291756"/>
                  <a:pt x="4120405" y="735510"/>
                </a:cubicBezTo>
                <a:lnTo>
                  <a:pt x="4147109" y="779467"/>
                </a:lnTo>
                <a:lnTo>
                  <a:pt x="4277403" y="772888"/>
                </a:lnTo>
                <a:cubicBezTo>
                  <a:pt x="4719850" y="772888"/>
                  <a:pt x="5109939" y="997059"/>
                  <a:pt x="5340286" y="1338018"/>
                </a:cubicBezTo>
                <a:lnTo>
                  <a:pt x="5394249" y="1437437"/>
                </a:lnTo>
                <a:lnTo>
                  <a:pt x="5457423" y="1421193"/>
                </a:lnTo>
                <a:cubicBezTo>
                  <a:pt x="5520403" y="1408306"/>
                  <a:pt x="5585612" y="1401538"/>
                  <a:pt x="5652402" y="1401538"/>
                </a:cubicBezTo>
                <a:cubicBezTo>
                  <a:pt x="6186720" y="1401538"/>
                  <a:pt x="6619870" y="1834688"/>
                  <a:pt x="6619870" y="2369006"/>
                </a:cubicBezTo>
                <a:cubicBezTo>
                  <a:pt x="6619870" y="2836534"/>
                  <a:pt x="6288240" y="3226606"/>
                  <a:pt x="5847381" y="3316819"/>
                </a:cubicBezTo>
                <a:lnTo>
                  <a:pt x="5790517" y="3325497"/>
                </a:lnTo>
                <a:lnTo>
                  <a:pt x="5790517" y="3336473"/>
                </a:lnTo>
                <a:lnTo>
                  <a:pt x="5652422" y="3336473"/>
                </a:lnTo>
                <a:lnTo>
                  <a:pt x="5652402" y="3336474"/>
                </a:lnTo>
                <a:lnTo>
                  <a:pt x="5652382" y="3336473"/>
                </a:lnTo>
                <a:lnTo>
                  <a:pt x="4277423" y="3336473"/>
                </a:lnTo>
                <a:lnTo>
                  <a:pt x="4277403" y="3336474"/>
                </a:lnTo>
                <a:lnTo>
                  <a:pt x="4277384" y="3336473"/>
                </a:lnTo>
                <a:lnTo>
                  <a:pt x="2737096" y="3336473"/>
                </a:lnTo>
                <a:lnTo>
                  <a:pt x="2737076" y="3336474"/>
                </a:lnTo>
                <a:lnTo>
                  <a:pt x="2737057" y="3336473"/>
                </a:lnTo>
                <a:lnTo>
                  <a:pt x="967488" y="3336473"/>
                </a:lnTo>
                <a:lnTo>
                  <a:pt x="967468" y="3336474"/>
                </a:lnTo>
                <a:lnTo>
                  <a:pt x="967449" y="3336473"/>
                </a:lnTo>
                <a:lnTo>
                  <a:pt x="875617" y="3336473"/>
                </a:lnTo>
                <a:lnTo>
                  <a:pt x="875617" y="3331836"/>
                </a:lnTo>
                <a:lnTo>
                  <a:pt x="868550" y="3331479"/>
                </a:lnTo>
                <a:cubicBezTo>
                  <a:pt x="380698" y="3281935"/>
                  <a:pt x="0" y="2869929"/>
                  <a:pt x="0" y="2369006"/>
                </a:cubicBezTo>
                <a:cubicBezTo>
                  <a:pt x="0" y="1834688"/>
                  <a:pt x="433150" y="1401538"/>
                  <a:pt x="967468" y="1401538"/>
                </a:cubicBezTo>
                <a:cubicBezTo>
                  <a:pt x="1000864" y="1401538"/>
                  <a:pt x="1033863" y="1403230"/>
                  <a:pt x="1066386" y="1406533"/>
                </a:cubicBezTo>
                <a:lnTo>
                  <a:pt x="1090793" y="1410258"/>
                </a:lnTo>
                <a:lnTo>
                  <a:pt x="1102732" y="1332029"/>
                </a:lnTo>
                <a:cubicBezTo>
                  <a:pt x="1258289" y="571841"/>
                  <a:pt x="1930902" y="0"/>
                  <a:pt x="2737076"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nvGrpSpPr>
          <p:cNvPr id="81" name="Group 80">
            <a:extLst>
              <a:ext uri="{FF2B5EF4-FFF2-40B4-BE49-F238E27FC236}">
                <a16:creationId xmlns:a16="http://schemas.microsoft.com/office/drawing/2014/main" id="{F3342A24-3588-456F-B71F-607E6F554618}"/>
              </a:ext>
            </a:extLst>
          </p:cNvPr>
          <p:cNvGrpSpPr/>
          <p:nvPr/>
        </p:nvGrpSpPr>
        <p:grpSpPr>
          <a:xfrm>
            <a:off x="949745" y="832760"/>
            <a:ext cx="1224242" cy="1180662"/>
            <a:chOff x="338835" y="430028"/>
            <a:chExt cx="1445084" cy="1445100"/>
          </a:xfrm>
        </p:grpSpPr>
        <p:pic>
          <p:nvPicPr>
            <p:cNvPr id="82" name="Picture 81">
              <a:extLst>
                <a:ext uri="{FF2B5EF4-FFF2-40B4-BE49-F238E27FC236}">
                  <a16:creationId xmlns:a16="http://schemas.microsoft.com/office/drawing/2014/main" id="{7907395E-42F9-4A84-8D23-90BC8892F64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83" name="Picture 82">
              <a:extLst>
                <a:ext uri="{FF2B5EF4-FFF2-40B4-BE49-F238E27FC236}">
                  <a16:creationId xmlns:a16="http://schemas.microsoft.com/office/drawing/2014/main" id="{DDDC9FED-BE39-4241-8DE8-BCD05B094A17}"/>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grpSp>
        <p:nvGrpSpPr>
          <p:cNvPr id="103" name="Group 102">
            <a:extLst>
              <a:ext uri="{FF2B5EF4-FFF2-40B4-BE49-F238E27FC236}">
                <a16:creationId xmlns:a16="http://schemas.microsoft.com/office/drawing/2014/main" id="{02756860-010B-4EAB-B5AE-249D58679E56}"/>
              </a:ext>
            </a:extLst>
          </p:cNvPr>
          <p:cNvGrpSpPr/>
          <p:nvPr/>
        </p:nvGrpSpPr>
        <p:grpSpPr>
          <a:xfrm>
            <a:off x="894384" y="2493075"/>
            <a:ext cx="1224242" cy="1180662"/>
            <a:chOff x="338835" y="430028"/>
            <a:chExt cx="1445084" cy="1445100"/>
          </a:xfrm>
        </p:grpSpPr>
        <p:pic>
          <p:nvPicPr>
            <p:cNvPr id="104" name="Picture 103">
              <a:extLst>
                <a:ext uri="{FF2B5EF4-FFF2-40B4-BE49-F238E27FC236}">
                  <a16:creationId xmlns:a16="http://schemas.microsoft.com/office/drawing/2014/main" id="{B95D5A6F-E142-4530-A850-14595D9EB8F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105" name="Picture 104">
              <a:extLst>
                <a:ext uri="{FF2B5EF4-FFF2-40B4-BE49-F238E27FC236}">
                  <a16:creationId xmlns:a16="http://schemas.microsoft.com/office/drawing/2014/main" id="{0E0D2D69-6EB8-4132-B1AD-2FD66C67CB3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grpSp>
        <p:nvGrpSpPr>
          <p:cNvPr id="107" name="Group 106">
            <a:extLst>
              <a:ext uri="{FF2B5EF4-FFF2-40B4-BE49-F238E27FC236}">
                <a16:creationId xmlns:a16="http://schemas.microsoft.com/office/drawing/2014/main" id="{91877B7A-CD36-470E-BFFB-14CF7EF89512}"/>
              </a:ext>
            </a:extLst>
          </p:cNvPr>
          <p:cNvGrpSpPr/>
          <p:nvPr/>
        </p:nvGrpSpPr>
        <p:grpSpPr>
          <a:xfrm>
            <a:off x="949745" y="4220211"/>
            <a:ext cx="1224242" cy="1180662"/>
            <a:chOff x="338835" y="430028"/>
            <a:chExt cx="1445084" cy="1445100"/>
          </a:xfrm>
        </p:grpSpPr>
        <p:pic>
          <p:nvPicPr>
            <p:cNvPr id="108" name="Picture 107">
              <a:extLst>
                <a:ext uri="{FF2B5EF4-FFF2-40B4-BE49-F238E27FC236}">
                  <a16:creationId xmlns:a16="http://schemas.microsoft.com/office/drawing/2014/main" id="{9232BCEA-DEA9-4BB4-BC11-BDE8B4B96BD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109" name="Picture 108">
              <a:extLst>
                <a:ext uri="{FF2B5EF4-FFF2-40B4-BE49-F238E27FC236}">
                  <a16:creationId xmlns:a16="http://schemas.microsoft.com/office/drawing/2014/main" id="{BBD4D985-E83E-4C70-989D-EDCC9255AE1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pic>
        <p:nvPicPr>
          <p:cNvPr id="117" name="Graphic 116" descr="Wireless with solid fill">
            <a:extLst>
              <a:ext uri="{FF2B5EF4-FFF2-40B4-BE49-F238E27FC236}">
                <a16:creationId xmlns:a16="http://schemas.microsoft.com/office/drawing/2014/main" id="{58B47F41-6D22-4B1D-B0DD-07784DFAFB6C}"/>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rot="8121943">
            <a:off x="2478666" y="4038008"/>
            <a:ext cx="526159" cy="526159"/>
          </a:xfrm>
          <a:prstGeom prst="rect">
            <a:avLst/>
          </a:prstGeom>
        </p:spPr>
      </p:pic>
      <p:pic>
        <p:nvPicPr>
          <p:cNvPr id="118" name="Graphic 117" descr="Wireless with solid fill">
            <a:extLst>
              <a:ext uri="{FF2B5EF4-FFF2-40B4-BE49-F238E27FC236}">
                <a16:creationId xmlns:a16="http://schemas.microsoft.com/office/drawing/2014/main" id="{10811B1E-4062-47A7-8243-D20C7D91CF8C}"/>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rot="8121943">
            <a:off x="2199940" y="2888629"/>
            <a:ext cx="526159" cy="526159"/>
          </a:xfrm>
          <a:prstGeom prst="rect">
            <a:avLst/>
          </a:prstGeom>
        </p:spPr>
      </p:pic>
      <p:pic>
        <p:nvPicPr>
          <p:cNvPr id="119" name="Graphic 118" descr="Wireless with solid fill">
            <a:extLst>
              <a:ext uri="{FF2B5EF4-FFF2-40B4-BE49-F238E27FC236}">
                <a16:creationId xmlns:a16="http://schemas.microsoft.com/office/drawing/2014/main" id="{464DB251-E39A-4482-841F-12249C9F4D84}"/>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rot="8121943">
            <a:off x="2413970" y="1674902"/>
            <a:ext cx="526159" cy="526159"/>
          </a:xfrm>
          <a:prstGeom prst="rect">
            <a:avLst/>
          </a:prstGeom>
        </p:spPr>
      </p:pic>
      <p:sp>
        <p:nvSpPr>
          <p:cNvPr id="45" name="Rectangle: Rounded Corners 44">
            <a:extLst>
              <a:ext uri="{FF2B5EF4-FFF2-40B4-BE49-F238E27FC236}">
                <a16:creationId xmlns:a16="http://schemas.microsoft.com/office/drawing/2014/main" id="{523B3212-B711-41C4-9CCC-6B0BAD98E619}"/>
              </a:ext>
            </a:extLst>
          </p:cNvPr>
          <p:cNvSpPr/>
          <p:nvPr/>
        </p:nvSpPr>
        <p:spPr>
          <a:xfrm>
            <a:off x="6608666" y="2624724"/>
            <a:ext cx="2794013" cy="1986593"/>
          </a:xfrm>
          <a:prstGeom prst="roundRect">
            <a:avLst>
              <a:gd name="adj" fmla="val 124"/>
            </a:avLst>
          </a:prstGeom>
          <a:solidFill>
            <a:schemeClr val="accent3">
              <a:alpha val="18824"/>
            </a:schemeClr>
          </a:solidFill>
          <a:ln w="12700" cap="flat" cmpd="sng" algn="ctr">
            <a:solidFill>
              <a:srgbClr val="1B67B8"/>
            </a:solidFill>
            <a:prstDash val="solid"/>
          </a:ln>
          <a:effectLst/>
        </p:spPr>
        <p:txBody>
          <a:bodyPr tIns="822727" rtlCol="0" anchor="b"/>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51" name="Rectangle 50">
            <a:extLst>
              <a:ext uri="{FF2B5EF4-FFF2-40B4-BE49-F238E27FC236}">
                <a16:creationId xmlns:a16="http://schemas.microsoft.com/office/drawing/2014/main" id="{3D04D3A5-C9EB-4AEE-ACEF-44C6188A08AA}"/>
              </a:ext>
            </a:extLst>
          </p:cNvPr>
          <p:cNvSpPr/>
          <p:nvPr/>
        </p:nvSpPr>
        <p:spPr bwMode="auto">
          <a:xfrm>
            <a:off x="7038754" y="3029382"/>
            <a:ext cx="2051608" cy="90762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LoRa Network Server</a:t>
            </a:r>
            <a:endParaRPr kumimoji="0" lang="LID4096" sz="1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 name="Rectangle 51">
            <a:extLst>
              <a:ext uri="{FF2B5EF4-FFF2-40B4-BE49-F238E27FC236}">
                <a16:creationId xmlns:a16="http://schemas.microsoft.com/office/drawing/2014/main" id="{843999F1-C117-4840-8CCD-D33EDA0D874F}"/>
              </a:ext>
            </a:extLst>
          </p:cNvPr>
          <p:cNvSpPr/>
          <p:nvPr/>
        </p:nvSpPr>
        <p:spPr bwMode="auto">
          <a:xfrm>
            <a:off x="7187843" y="3494271"/>
            <a:ext cx="1794619" cy="244781"/>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Built-in decoders</a:t>
            </a:r>
          </a:p>
        </p:txBody>
      </p:sp>
      <p:sp>
        <p:nvSpPr>
          <p:cNvPr id="63" name="TextBox 3">
            <a:extLst>
              <a:ext uri="{FF2B5EF4-FFF2-40B4-BE49-F238E27FC236}">
                <a16:creationId xmlns:a16="http://schemas.microsoft.com/office/drawing/2014/main" id="{8189B6CF-883A-4283-A236-D8ABD8F7A132}"/>
              </a:ext>
            </a:extLst>
          </p:cNvPr>
          <p:cNvSpPr txBox="1"/>
          <p:nvPr/>
        </p:nvSpPr>
        <p:spPr>
          <a:xfrm>
            <a:off x="7284419" y="4173404"/>
            <a:ext cx="2014808" cy="263605"/>
          </a:xfrm>
          <a:prstGeom prst="rect">
            <a:avLst/>
          </a:prstGeom>
          <a:no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78D7"/>
                </a:solidFill>
                <a:effectLst/>
                <a:uLnTx/>
                <a:uFillTx/>
                <a:latin typeface="Segoe UI" panose="020B0502040204020203" pitchFamily="34" charset="0"/>
                <a:ea typeface="+mn-ea"/>
                <a:cs typeface="Segoe UI" panose="020B0502040204020203" pitchFamily="34" charset="0"/>
              </a:rPr>
              <a:t>AKS</a:t>
            </a:r>
          </a:p>
        </p:txBody>
      </p:sp>
      <p:cxnSp>
        <p:nvCxnSpPr>
          <p:cNvPr id="122" name="Straight Arrow Connector 121">
            <a:extLst>
              <a:ext uri="{FF2B5EF4-FFF2-40B4-BE49-F238E27FC236}">
                <a16:creationId xmlns:a16="http://schemas.microsoft.com/office/drawing/2014/main" id="{81ADC0F0-3070-42C6-8038-D690CCE6A30B}"/>
              </a:ext>
            </a:extLst>
          </p:cNvPr>
          <p:cNvCxnSpPr>
            <a:cxnSpLocks/>
          </p:cNvCxnSpPr>
          <p:nvPr/>
        </p:nvCxnSpPr>
        <p:spPr>
          <a:xfrm flipV="1">
            <a:off x="4286816" y="3652636"/>
            <a:ext cx="2719522" cy="789849"/>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6D5192E0-74B5-45EF-807C-09573D855EE0}"/>
              </a:ext>
            </a:extLst>
          </p:cNvPr>
          <p:cNvCxnSpPr>
            <a:cxnSpLocks/>
            <a:endCxn id="51" idx="1"/>
          </p:cNvCxnSpPr>
          <p:nvPr/>
        </p:nvCxnSpPr>
        <p:spPr>
          <a:xfrm>
            <a:off x="4330437" y="1736250"/>
            <a:ext cx="2708317" cy="1746945"/>
          </a:xfrm>
          <a:prstGeom prst="straightConnector1">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8" name="TextBox 3">
            <a:extLst>
              <a:ext uri="{FF2B5EF4-FFF2-40B4-BE49-F238E27FC236}">
                <a16:creationId xmlns:a16="http://schemas.microsoft.com/office/drawing/2014/main" id="{2695984B-7D3E-4A2D-9BE0-F887A1034951}"/>
              </a:ext>
            </a:extLst>
          </p:cNvPr>
          <p:cNvSpPr txBox="1"/>
          <p:nvPr/>
        </p:nvSpPr>
        <p:spPr>
          <a:xfrm>
            <a:off x="3470476" y="5142231"/>
            <a:ext cx="1359988" cy="5447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Local infra</a:t>
            </a:r>
          </a:p>
        </p:txBody>
      </p:sp>
      <p:grpSp>
        <p:nvGrpSpPr>
          <p:cNvPr id="40" name="Group 39">
            <a:extLst>
              <a:ext uri="{FF2B5EF4-FFF2-40B4-BE49-F238E27FC236}">
                <a16:creationId xmlns:a16="http://schemas.microsoft.com/office/drawing/2014/main" id="{64D17468-8B4D-4E05-AB90-4904767FCA4B}"/>
              </a:ext>
            </a:extLst>
          </p:cNvPr>
          <p:cNvGrpSpPr/>
          <p:nvPr/>
        </p:nvGrpSpPr>
        <p:grpSpPr>
          <a:xfrm>
            <a:off x="9783836" y="4143990"/>
            <a:ext cx="1249537" cy="955675"/>
            <a:chOff x="6530163" y="909364"/>
            <a:chExt cx="1249537" cy="955675"/>
          </a:xfrm>
        </p:grpSpPr>
        <p:pic>
          <p:nvPicPr>
            <p:cNvPr id="41" name="Picture 40">
              <a:extLst>
                <a:ext uri="{FF2B5EF4-FFF2-40B4-BE49-F238E27FC236}">
                  <a16:creationId xmlns:a16="http://schemas.microsoft.com/office/drawing/2014/main" id="{0A5D0A67-C3BA-4293-8AFA-E77412607EEA}"/>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835134" y="909364"/>
              <a:ext cx="662854" cy="662854"/>
            </a:xfrm>
            <a:prstGeom prst="rect">
              <a:avLst/>
            </a:prstGeom>
          </p:spPr>
        </p:pic>
        <p:sp>
          <p:nvSpPr>
            <p:cNvPr id="42" name="TextBox 41">
              <a:extLst>
                <a:ext uri="{FF2B5EF4-FFF2-40B4-BE49-F238E27FC236}">
                  <a16:creationId xmlns:a16="http://schemas.microsoft.com/office/drawing/2014/main" id="{F17BB085-6396-4BCC-9C8E-73859897A7C4}"/>
                </a:ext>
              </a:extLst>
            </p:cNvPr>
            <p:cNvSpPr txBox="1"/>
            <p:nvPr/>
          </p:nvSpPr>
          <p:spPr>
            <a:xfrm>
              <a:off x="6530163" y="1588040"/>
              <a:ext cx="1249537"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6DD6"/>
                  </a:solidFill>
                  <a:effectLst/>
                  <a:uLnTx/>
                  <a:uFillTx/>
                  <a:latin typeface="Segoe UI" panose="020B0502040204020203" pitchFamily="34" charset="0"/>
                  <a:ea typeface="+mn-ea"/>
                  <a:cs typeface="Segoe UI" panose="020B0502040204020203" pitchFamily="34" charset="0"/>
                </a:rPr>
                <a:t>Azure IoT Hub</a:t>
              </a:r>
            </a:p>
          </p:txBody>
        </p:sp>
      </p:grpSp>
      <p:pic>
        <p:nvPicPr>
          <p:cNvPr id="43" name="Picture 42">
            <a:extLst>
              <a:ext uri="{FF2B5EF4-FFF2-40B4-BE49-F238E27FC236}">
                <a16:creationId xmlns:a16="http://schemas.microsoft.com/office/drawing/2014/main" id="{C6365318-1D5B-4CA1-9FA4-FC2A95D8C73E}"/>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10015083" y="2919426"/>
            <a:ext cx="780290" cy="780290"/>
          </a:xfrm>
          <a:prstGeom prst="rect">
            <a:avLst/>
          </a:prstGeom>
        </p:spPr>
      </p:pic>
      <p:cxnSp>
        <p:nvCxnSpPr>
          <p:cNvPr id="44" name="Straight Arrow Connector 43">
            <a:extLst>
              <a:ext uri="{FF2B5EF4-FFF2-40B4-BE49-F238E27FC236}">
                <a16:creationId xmlns:a16="http://schemas.microsoft.com/office/drawing/2014/main" id="{E9024B7E-3754-420E-A2FB-C06B10BDB73E}"/>
              </a:ext>
            </a:extLst>
          </p:cNvPr>
          <p:cNvCxnSpPr>
            <a:cxnSpLocks/>
            <a:stCxn id="43" idx="2"/>
          </p:cNvCxnSpPr>
          <p:nvPr/>
        </p:nvCxnSpPr>
        <p:spPr>
          <a:xfrm>
            <a:off x="10405228" y="3699716"/>
            <a:ext cx="15006" cy="444274"/>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67F51E50-EBA8-4A58-A700-2EAD83E8D87E}"/>
              </a:ext>
            </a:extLst>
          </p:cNvPr>
          <p:cNvCxnSpPr>
            <a:cxnSpLocks/>
            <a:stCxn id="51" idx="3"/>
            <a:endCxn id="43" idx="1"/>
          </p:cNvCxnSpPr>
          <p:nvPr/>
        </p:nvCxnSpPr>
        <p:spPr>
          <a:xfrm flipV="1">
            <a:off x="9090362" y="3309571"/>
            <a:ext cx="924721" cy="173624"/>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BE30695-0D87-428F-88A3-AC050BCF0393}"/>
              </a:ext>
            </a:extLst>
          </p:cNvPr>
          <p:cNvCxnSpPr>
            <a:cxnSpLocks/>
            <a:stCxn id="51" idx="3"/>
          </p:cNvCxnSpPr>
          <p:nvPr/>
        </p:nvCxnSpPr>
        <p:spPr>
          <a:xfrm>
            <a:off x="9090362" y="3483195"/>
            <a:ext cx="998445" cy="992222"/>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7" name="TextBox 3">
            <a:extLst>
              <a:ext uri="{FF2B5EF4-FFF2-40B4-BE49-F238E27FC236}">
                <a16:creationId xmlns:a16="http://schemas.microsoft.com/office/drawing/2014/main" id="{F309040E-D4DE-4FD5-8A58-D488E586DE35}"/>
              </a:ext>
            </a:extLst>
          </p:cNvPr>
          <p:cNvSpPr txBox="1"/>
          <p:nvPr/>
        </p:nvSpPr>
        <p:spPr>
          <a:xfrm rot="16200000">
            <a:off x="3153606" y="3002668"/>
            <a:ext cx="2390984" cy="261610"/>
          </a:xfrm>
          <a:prstGeom prst="rect">
            <a:avLst/>
          </a:prstGeom>
          <a:solidFill>
            <a:srgbClr val="D4E2F2"/>
          </a:solidFill>
          <a:ln>
            <a:noFill/>
          </a:ln>
        </p:spPr>
        <p:txBody>
          <a:bodyPr wrap="square" lIns="91440" tIns="45720" rIns="91440" bIns="45720" rtlCol="0" anchor="t">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78D7"/>
                </a:solidFill>
                <a:effectLst/>
                <a:uLnTx/>
                <a:uFillTx/>
                <a:latin typeface="Segoe UI"/>
                <a:ea typeface="+mn-ea"/>
                <a:cs typeface="Segoe UI"/>
              </a:rPr>
              <a:t>LoRa Basics™ Station Concentrators</a:t>
            </a:r>
            <a:endParaRPr kumimoji="0" lang="en-US" sz="1100" b="0" i="0" u="none" strike="noStrike" kern="1200" cap="none" spc="0" normalizeH="0" baseline="0" noProof="0">
              <a:ln>
                <a:noFill/>
              </a:ln>
              <a:solidFill>
                <a:srgbClr val="000000"/>
              </a:solidFill>
              <a:effectLst/>
              <a:uLnTx/>
              <a:uFillTx/>
              <a:latin typeface="Segoe UI"/>
              <a:ea typeface="+mn-ea"/>
              <a:cs typeface="Segoe UI"/>
            </a:endParaRPr>
          </a:p>
        </p:txBody>
      </p:sp>
      <p:pic>
        <p:nvPicPr>
          <p:cNvPr id="18" name="Picture 10">
            <a:extLst>
              <a:ext uri="{FF2B5EF4-FFF2-40B4-BE49-F238E27FC236}">
                <a16:creationId xmlns:a16="http://schemas.microsoft.com/office/drawing/2014/main" id="{A4A04EC5-6931-450C-9907-3E3E4568C668}"/>
              </a:ext>
            </a:extLst>
          </p:cNvPr>
          <p:cNvPicPr>
            <a:picLocks noChangeAspect="1" noChangeArrowheads="1"/>
          </p:cNvPicPr>
          <p:nvPr/>
        </p:nvPicPr>
        <p:blipFill>
          <a:blip r:embed="rId9" cstate="screen">
            <a:extLst>
              <a:ext uri="{28A0092B-C50C-407E-A947-70E740481C1C}">
                <a14:useLocalDpi xmlns:a14="http://schemas.microsoft.com/office/drawing/2010/main"/>
              </a:ext>
            </a:extLst>
          </a:blip>
          <a:srcRect/>
          <a:stretch>
            <a:fillRect/>
          </a:stretch>
        </p:blipFill>
        <p:spPr bwMode="auto">
          <a:xfrm>
            <a:off x="3272433" y="4140381"/>
            <a:ext cx="1067364" cy="78984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a:extLst>
              <a:ext uri="{FF2B5EF4-FFF2-40B4-BE49-F238E27FC236}">
                <a16:creationId xmlns:a16="http://schemas.microsoft.com/office/drawing/2014/main" id="{C7A9D5A6-63DF-48D9-A80A-1E5FCF0DC464}"/>
              </a:ext>
            </a:extLst>
          </p:cNvPr>
          <p:cNvPicPr>
            <a:picLocks noChangeAspect="1" noChangeArrowheads="1"/>
          </p:cNvPicPr>
          <p:nvPr/>
        </p:nvPicPr>
        <p:blipFill>
          <a:blip r:embed="rId9" cstate="screen">
            <a:extLst>
              <a:ext uri="{28A0092B-C50C-407E-A947-70E740481C1C}">
                <a14:useLocalDpi xmlns:a14="http://schemas.microsoft.com/office/drawing/2010/main"/>
              </a:ext>
            </a:extLst>
          </a:blip>
          <a:srcRect/>
          <a:stretch>
            <a:fillRect/>
          </a:stretch>
        </p:blipFill>
        <p:spPr bwMode="auto">
          <a:xfrm>
            <a:off x="3369509" y="1299543"/>
            <a:ext cx="1067364" cy="78984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3">
            <a:extLst>
              <a:ext uri="{FF2B5EF4-FFF2-40B4-BE49-F238E27FC236}">
                <a16:creationId xmlns:a16="http://schemas.microsoft.com/office/drawing/2014/main" id="{DC8A11A7-4BA2-4B98-91DB-E76357B1D2A2}"/>
              </a:ext>
            </a:extLst>
          </p:cNvPr>
          <p:cNvSpPr txBox="1"/>
          <p:nvPr/>
        </p:nvSpPr>
        <p:spPr>
          <a:xfrm>
            <a:off x="10124718" y="5211910"/>
            <a:ext cx="1170962" cy="4616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Azure Cloud</a:t>
            </a:r>
          </a:p>
        </p:txBody>
      </p:sp>
      <p:pic>
        <p:nvPicPr>
          <p:cNvPr id="3" name="Picture 2">
            <a:extLst>
              <a:ext uri="{FF2B5EF4-FFF2-40B4-BE49-F238E27FC236}">
                <a16:creationId xmlns:a16="http://schemas.microsoft.com/office/drawing/2014/main" id="{59784832-EFEB-400C-BC89-AA449648B369}"/>
              </a:ext>
            </a:extLst>
          </p:cNvPr>
          <p:cNvPicPr>
            <a:picLocks noChangeAspect="1" noChangeArrowheads="1"/>
          </p:cNvPicPr>
          <p:nvPr/>
        </p:nvPicPr>
        <p:blipFill>
          <a:blip r:embed="rId10" cstate="screen">
            <a:extLst>
              <a:ext uri="{28A0092B-C50C-407E-A947-70E740481C1C}">
                <a14:useLocalDpi xmlns:a14="http://schemas.microsoft.com/office/drawing/2010/main"/>
              </a:ext>
            </a:extLst>
          </a:blip>
          <a:srcRect/>
          <a:stretch>
            <a:fillRect/>
          </a:stretch>
        </p:blipFill>
        <p:spPr bwMode="auto">
          <a:xfrm>
            <a:off x="9940542" y="5251118"/>
            <a:ext cx="368352" cy="36835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See the source image">
            <a:extLst>
              <a:ext uri="{FF2B5EF4-FFF2-40B4-BE49-F238E27FC236}">
                <a16:creationId xmlns:a16="http://schemas.microsoft.com/office/drawing/2014/main" id="{63B76C4E-FE74-9A6C-7502-BA6D3EAA812B}"/>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647089" y="3965719"/>
            <a:ext cx="707412" cy="707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1058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942C9D25-2B61-4230-8029-57F3742AEDE7}"/>
              </a:ext>
            </a:extLst>
          </p:cNvPr>
          <p:cNvSpPr/>
          <p:nvPr/>
        </p:nvSpPr>
        <p:spPr bwMode="auto">
          <a:xfrm>
            <a:off x="0" y="25268"/>
            <a:ext cx="11759184" cy="5124400"/>
          </a:xfrm>
          <a:prstGeom prst="rect">
            <a:avLst/>
          </a:prstGeom>
          <a:solidFill>
            <a:schemeClr val="bg1"/>
          </a:solidFill>
          <a:ln w="3810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7" name="Rectangle 76">
            <a:extLst>
              <a:ext uri="{FF2B5EF4-FFF2-40B4-BE49-F238E27FC236}">
                <a16:creationId xmlns:a16="http://schemas.microsoft.com/office/drawing/2014/main" id="{EAEC94E4-0486-4174-AF7B-669559CB7505}"/>
              </a:ext>
            </a:extLst>
          </p:cNvPr>
          <p:cNvSpPr/>
          <p:nvPr/>
        </p:nvSpPr>
        <p:spPr bwMode="auto">
          <a:xfrm>
            <a:off x="116379" y="219004"/>
            <a:ext cx="7885240" cy="4786366"/>
          </a:xfrm>
          <a:prstGeom prst="rect">
            <a:avLst/>
          </a:prstGeom>
          <a:noFill/>
          <a:ln w="3810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8" name="Freeform: Shape 77">
            <a:extLst>
              <a:ext uri="{FF2B5EF4-FFF2-40B4-BE49-F238E27FC236}">
                <a16:creationId xmlns:a16="http://schemas.microsoft.com/office/drawing/2014/main" id="{FBE3E872-3884-42E2-9A62-CFA3269E8620}"/>
              </a:ext>
            </a:extLst>
          </p:cNvPr>
          <p:cNvSpPr/>
          <p:nvPr/>
        </p:nvSpPr>
        <p:spPr>
          <a:xfrm>
            <a:off x="8436515" y="1371420"/>
            <a:ext cx="3215555" cy="2312473"/>
          </a:xfrm>
          <a:custGeom>
            <a:avLst/>
            <a:gdLst>
              <a:gd name="connsiteX0" fmla="*/ 2737076 w 6619870"/>
              <a:gd name="connsiteY0" fmla="*/ 0 h 3336474"/>
              <a:gd name="connsiteX1" fmla="*/ 4120405 w 6619870"/>
              <a:gd name="connsiteY1" fmla="*/ 735510 h 3336474"/>
              <a:gd name="connsiteX2" fmla="*/ 4147109 w 6619870"/>
              <a:gd name="connsiteY2" fmla="*/ 779467 h 3336474"/>
              <a:gd name="connsiteX3" fmla="*/ 4277403 w 6619870"/>
              <a:gd name="connsiteY3" fmla="*/ 772888 h 3336474"/>
              <a:gd name="connsiteX4" fmla="*/ 5340286 w 6619870"/>
              <a:gd name="connsiteY4" fmla="*/ 1338018 h 3336474"/>
              <a:gd name="connsiteX5" fmla="*/ 5394249 w 6619870"/>
              <a:gd name="connsiteY5" fmla="*/ 1437437 h 3336474"/>
              <a:gd name="connsiteX6" fmla="*/ 5457423 w 6619870"/>
              <a:gd name="connsiteY6" fmla="*/ 1421193 h 3336474"/>
              <a:gd name="connsiteX7" fmla="*/ 5652402 w 6619870"/>
              <a:gd name="connsiteY7" fmla="*/ 1401538 h 3336474"/>
              <a:gd name="connsiteX8" fmla="*/ 6619870 w 6619870"/>
              <a:gd name="connsiteY8" fmla="*/ 2369006 h 3336474"/>
              <a:gd name="connsiteX9" fmla="*/ 5847381 w 6619870"/>
              <a:gd name="connsiteY9" fmla="*/ 3316819 h 3336474"/>
              <a:gd name="connsiteX10" fmla="*/ 5790517 w 6619870"/>
              <a:gd name="connsiteY10" fmla="*/ 3325497 h 3336474"/>
              <a:gd name="connsiteX11" fmla="*/ 5790517 w 6619870"/>
              <a:gd name="connsiteY11" fmla="*/ 3336473 h 3336474"/>
              <a:gd name="connsiteX12" fmla="*/ 5652422 w 6619870"/>
              <a:gd name="connsiteY12" fmla="*/ 3336473 h 3336474"/>
              <a:gd name="connsiteX13" fmla="*/ 5652402 w 6619870"/>
              <a:gd name="connsiteY13" fmla="*/ 3336474 h 3336474"/>
              <a:gd name="connsiteX14" fmla="*/ 5652382 w 6619870"/>
              <a:gd name="connsiteY14" fmla="*/ 3336473 h 3336474"/>
              <a:gd name="connsiteX15" fmla="*/ 4277423 w 6619870"/>
              <a:gd name="connsiteY15" fmla="*/ 3336473 h 3336474"/>
              <a:gd name="connsiteX16" fmla="*/ 4277403 w 6619870"/>
              <a:gd name="connsiteY16" fmla="*/ 3336474 h 3336474"/>
              <a:gd name="connsiteX17" fmla="*/ 4277384 w 6619870"/>
              <a:gd name="connsiteY17" fmla="*/ 3336473 h 3336474"/>
              <a:gd name="connsiteX18" fmla="*/ 2737096 w 6619870"/>
              <a:gd name="connsiteY18" fmla="*/ 3336473 h 3336474"/>
              <a:gd name="connsiteX19" fmla="*/ 2737076 w 6619870"/>
              <a:gd name="connsiteY19" fmla="*/ 3336474 h 3336474"/>
              <a:gd name="connsiteX20" fmla="*/ 2737057 w 6619870"/>
              <a:gd name="connsiteY20" fmla="*/ 3336473 h 3336474"/>
              <a:gd name="connsiteX21" fmla="*/ 967488 w 6619870"/>
              <a:gd name="connsiteY21" fmla="*/ 3336473 h 3336474"/>
              <a:gd name="connsiteX22" fmla="*/ 967468 w 6619870"/>
              <a:gd name="connsiteY22" fmla="*/ 3336474 h 3336474"/>
              <a:gd name="connsiteX23" fmla="*/ 967449 w 6619870"/>
              <a:gd name="connsiteY23" fmla="*/ 3336473 h 3336474"/>
              <a:gd name="connsiteX24" fmla="*/ 875617 w 6619870"/>
              <a:gd name="connsiteY24" fmla="*/ 3336473 h 3336474"/>
              <a:gd name="connsiteX25" fmla="*/ 875617 w 6619870"/>
              <a:gd name="connsiteY25" fmla="*/ 3331836 h 3336474"/>
              <a:gd name="connsiteX26" fmla="*/ 868550 w 6619870"/>
              <a:gd name="connsiteY26" fmla="*/ 3331479 h 3336474"/>
              <a:gd name="connsiteX27" fmla="*/ 0 w 6619870"/>
              <a:gd name="connsiteY27" fmla="*/ 2369006 h 3336474"/>
              <a:gd name="connsiteX28" fmla="*/ 967468 w 6619870"/>
              <a:gd name="connsiteY28" fmla="*/ 1401538 h 3336474"/>
              <a:gd name="connsiteX29" fmla="*/ 1066386 w 6619870"/>
              <a:gd name="connsiteY29" fmla="*/ 1406533 h 3336474"/>
              <a:gd name="connsiteX30" fmla="*/ 1090793 w 6619870"/>
              <a:gd name="connsiteY30" fmla="*/ 1410258 h 3336474"/>
              <a:gd name="connsiteX31" fmla="*/ 1102732 w 6619870"/>
              <a:gd name="connsiteY31" fmla="*/ 1332029 h 3336474"/>
              <a:gd name="connsiteX32" fmla="*/ 2737076 w 6619870"/>
              <a:gd name="connsiteY32" fmla="*/ 0 h 333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19870" h="3336474">
                <a:moveTo>
                  <a:pt x="2737076" y="0"/>
                </a:moveTo>
                <a:cubicBezTo>
                  <a:pt x="3312915" y="0"/>
                  <a:pt x="3820610" y="291756"/>
                  <a:pt x="4120405" y="735510"/>
                </a:cubicBezTo>
                <a:lnTo>
                  <a:pt x="4147109" y="779467"/>
                </a:lnTo>
                <a:lnTo>
                  <a:pt x="4277403" y="772888"/>
                </a:lnTo>
                <a:cubicBezTo>
                  <a:pt x="4719850" y="772888"/>
                  <a:pt x="5109939" y="997059"/>
                  <a:pt x="5340286" y="1338018"/>
                </a:cubicBezTo>
                <a:lnTo>
                  <a:pt x="5394249" y="1437437"/>
                </a:lnTo>
                <a:lnTo>
                  <a:pt x="5457423" y="1421193"/>
                </a:lnTo>
                <a:cubicBezTo>
                  <a:pt x="5520403" y="1408306"/>
                  <a:pt x="5585612" y="1401538"/>
                  <a:pt x="5652402" y="1401538"/>
                </a:cubicBezTo>
                <a:cubicBezTo>
                  <a:pt x="6186720" y="1401538"/>
                  <a:pt x="6619870" y="1834688"/>
                  <a:pt x="6619870" y="2369006"/>
                </a:cubicBezTo>
                <a:cubicBezTo>
                  <a:pt x="6619870" y="2836534"/>
                  <a:pt x="6288240" y="3226606"/>
                  <a:pt x="5847381" y="3316819"/>
                </a:cubicBezTo>
                <a:lnTo>
                  <a:pt x="5790517" y="3325497"/>
                </a:lnTo>
                <a:lnTo>
                  <a:pt x="5790517" y="3336473"/>
                </a:lnTo>
                <a:lnTo>
                  <a:pt x="5652422" y="3336473"/>
                </a:lnTo>
                <a:lnTo>
                  <a:pt x="5652402" y="3336474"/>
                </a:lnTo>
                <a:lnTo>
                  <a:pt x="5652382" y="3336473"/>
                </a:lnTo>
                <a:lnTo>
                  <a:pt x="4277423" y="3336473"/>
                </a:lnTo>
                <a:lnTo>
                  <a:pt x="4277403" y="3336474"/>
                </a:lnTo>
                <a:lnTo>
                  <a:pt x="4277384" y="3336473"/>
                </a:lnTo>
                <a:lnTo>
                  <a:pt x="2737096" y="3336473"/>
                </a:lnTo>
                <a:lnTo>
                  <a:pt x="2737076" y="3336474"/>
                </a:lnTo>
                <a:lnTo>
                  <a:pt x="2737057" y="3336473"/>
                </a:lnTo>
                <a:lnTo>
                  <a:pt x="967488" y="3336473"/>
                </a:lnTo>
                <a:lnTo>
                  <a:pt x="967468" y="3336474"/>
                </a:lnTo>
                <a:lnTo>
                  <a:pt x="967449" y="3336473"/>
                </a:lnTo>
                <a:lnTo>
                  <a:pt x="875617" y="3336473"/>
                </a:lnTo>
                <a:lnTo>
                  <a:pt x="875617" y="3331836"/>
                </a:lnTo>
                <a:lnTo>
                  <a:pt x="868550" y="3331479"/>
                </a:lnTo>
                <a:cubicBezTo>
                  <a:pt x="380698" y="3281935"/>
                  <a:pt x="0" y="2869929"/>
                  <a:pt x="0" y="2369006"/>
                </a:cubicBezTo>
                <a:cubicBezTo>
                  <a:pt x="0" y="1834688"/>
                  <a:pt x="433150" y="1401538"/>
                  <a:pt x="967468" y="1401538"/>
                </a:cubicBezTo>
                <a:cubicBezTo>
                  <a:pt x="1000864" y="1401538"/>
                  <a:pt x="1033863" y="1403230"/>
                  <a:pt x="1066386" y="1406533"/>
                </a:cubicBezTo>
                <a:lnTo>
                  <a:pt x="1090793" y="1410258"/>
                </a:lnTo>
                <a:lnTo>
                  <a:pt x="1102732" y="1332029"/>
                </a:lnTo>
                <a:cubicBezTo>
                  <a:pt x="1258289" y="571841"/>
                  <a:pt x="1930902" y="0"/>
                  <a:pt x="2737076"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nvGrpSpPr>
          <p:cNvPr id="81" name="Group 80">
            <a:extLst>
              <a:ext uri="{FF2B5EF4-FFF2-40B4-BE49-F238E27FC236}">
                <a16:creationId xmlns:a16="http://schemas.microsoft.com/office/drawing/2014/main" id="{F3342A24-3588-456F-B71F-607E6F554618}"/>
              </a:ext>
            </a:extLst>
          </p:cNvPr>
          <p:cNvGrpSpPr/>
          <p:nvPr/>
        </p:nvGrpSpPr>
        <p:grpSpPr>
          <a:xfrm>
            <a:off x="309665" y="245429"/>
            <a:ext cx="1224242" cy="1180662"/>
            <a:chOff x="338835" y="430028"/>
            <a:chExt cx="1445084" cy="1445100"/>
          </a:xfrm>
        </p:grpSpPr>
        <p:pic>
          <p:nvPicPr>
            <p:cNvPr id="82" name="Picture 81">
              <a:extLst>
                <a:ext uri="{FF2B5EF4-FFF2-40B4-BE49-F238E27FC236}">
                  <a16:creationId xmlns:a16="http://schemas.microsoft.com/office/drawing/2014/main" id="{7907395E-42F9-4A84-8D23-90BC8892F64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83" name="Picture 82">
              <a:extLst>
                <a:ext uri="{FF2B5EF4-FFF2-40B4-BE49-F238E27FC236}">
                  <a16:creationId xmlns:a16="http://schemas.microsoft.com/office/drawing/2014/main" id="{DDDC9FED-BE39-4241-8DE8-BCD05B094A17}"/>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grpSp>
        <p:nvGrpSpPr>
          <p:cNvPr id="103" name="Group 102">
            <a:extLst>
              <a:ext uri="{FF2B5EF4-FFF2-40B4-BE49-F238E27FC236}">
                <a16:creationId xmlns:a16="http://schemas.microsoft.com/office/drawing/2014/main" id="{02756860-010B-4EAB-B5AE-249D58679E56}"/>
              </a:ext>
            </a:extLst>
          </p:cNvPr>
          <p:cNvGrpSpPr/>
          <p:nvPr/>
        </p:nvGrpSpPr>
        <p:grpSpPr>
          <a:xfrm>
            <a:off x="254304" y="1905744"/>
            <a:ext cx="1224242" cy="1180662"/>
            <a:chOff x="338835" y="430028"/>
            <a:chExt cx="1445084" cy="1445100"/>
          </a:xfrm>
        </p:grpSpPr>
        <p:pic>
          <p:nvPicPr>
            <p:cNvPr id="104" name="Picture 103">
              <a:extLst>
                <a:ext uri="{FF2B5EF4-FFF2-40B4-BE49-F238E27FC236}">
                  <a16:creationId xmlns:a16="http://schemas.microsoft.com/office/drawing/2014/main" id="{B95D5A6F-E142-4530-A850-14595D9EB8F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105" name="Picture 104">
              <a:extLst>
                <a:ext uri="{FF2B5EF4-FFF2-40B4-BE49-F238E27FC236}">
                  <a16:creationId xmlns:a16="http://schemas.microsoft.com/office/drawing/2014/main" id="{0E0D2D69-6EB8-4132-B1AD-2FD66C67CB3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grpSp>
        <p:nvGrpSpPr>
          <p:cNvPr id="107" name="Group 106">
            <a:extLst>
              <a:ext uri="{FF2B5EF4-FFF2-40B4-BE49-F238E27FC236}">
                <a16:creationId xmlns:a16="http://schemas.microsoft.com/office/drawing/2014/main" id="{91877B7A-CD36-470E-BFFB-14CF7EF89512}"/>
              </a:ext>
            </a:extLst>
          </p:cNvPr>
          <p:cNvGrpSpPr/>
          <p:nvPr/>
        </p:nvGrpSpPr>
        <p:grpSpPr>
          <a:xfrm>
            <a:off x="309665" y="3632880"/>
            <a:ext cx="1224242" cy="1180662"/>
            <a:chOff x="338835" y="430028"/>
            <a:chExt cx="1445084" cy="1445100"/>
          </a:xfrm>
        </p:grpSpPr>
        <p:pic>
          <p:nvPicPr>
            <p:cNvPr id="108" name="Picture 107">
              <a:extLst>
                <a:ext uri="{FF2B5EF4-FFF2-40B4-BE49-F238E27FC236}">
                  <a16:creationId xmlns:a16="http://schemas.microsoft.com/office/drawing/2014/main" id="{9232BCEA-DEA9-4BB4-BC11-BDE8B4B96BD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8835" y="563711"/>
              <a:ext cx="1311417" cy="1311417"/>
            </a:xfrm>
            <a:prstGeom prst="rect">
              <a:avLst/>
            </a:prstGeom>
          </p:spPr>
        </p:pic>
        <p:pic>
          <p:nvPicPr>
            <p:cNvPr id="109" name="Picture 108">
              <a:extLst>
                <a:ext uri="{FF2B5EF4-FFF2-40B4-BE49-F238E27FC236}">
                  <a16:creationId xmlns:a16="http://schemas.microsoft.com/office/drawing/2014/main" id="{BBD4D985-E83E-4C70-989D-EDCC9255AE1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3975" y="430028"/>
              <a:ext cx="799944" cy="565281"/>
            </a:xfrm>
            <a:prstGeom prst="rect">
              <a:avLst/>
            </a:prstGeom>
          </p:spPr>
        </p:pic>
      </p:grpSp>
      <p:pic>
        <p:nvPicPr>
          <p:cNvPr id="117" name="Graphic 116" descr="Wireless with solid fill">
            <a:extLst>
              <a:ext uri="{FF2B5EF4-FFF2-40B4-BE49-F238E27FC236}">
                <a16:creationId xmlns:a16="http://schemas.microsoft.com/office/drawing/2014/main" id="{58B47F41-6D22-4B1D-B0DD-07784DFAFB6C}"/>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rot="8121943">
            <a:off x="1838586" y="3450677"/>
            <a:ext cx="526159" cy="526159"/>
          </a:xfrm>
          <a:prstGeom prst="rect">
            <a:avLst/>
          </a:prstGeom>
        </p:spPr>
      </p:pic>
      <p:pic>
        <p:nvPicPr>
          <p:cNvPr id="118" name="Graphic 117" descr="Wireless with solid fill">
            <a:extLst>
              <a:ext uri="{FF2B5EF4-FFF2-40B4-BE49-F238E27FC236}">
                <a16:creationId xmlns:a16="http://schemas.microsoft.com/office/drawing/2014/main" id="{10811B1E-4062-47A7-8243-D20C7D91CF8C}"/>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rot="8121943">
            <a:off x="1559860" y="2301298"/>
            <a:ext cx="526159" cy="526159"/>
          </a:xfrm>
          <a:prstGeom prst="rect">
            <a:avLst/>
          </a:prstGeom>
        </p:spPr>
      </p:pic>
      <p:pic>
        <p:nvPicPr>
          <p:cNvPr id="119" name="Graphic 118" descr="Wireless with solid fill">
            <a:extLst>
              <a:ext uri="{FF2B5EF4-FFF2-40B4-BE49-F238E27FC236}">
                <a16:creationId xmlns:a16="http://schemas.microsoft.com/office/drawing/2014/main" id="{464DB251-E39A-4482-841F-12249C9F4D84}"/>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rot="8121943">
            <a:off x="1773890" y="1087571"/>
            <a:ext cx="526159" cy="526159"/>
          </a:xfrm>
          <a:prstGeom prst="rect">
            <a:avLst/>
          </a:prstGeom>
        </p:spPr>
      </p:pic>
      <p:sp>
        <p:nvSpPr>
          <p:cNvPr id="68" name="TextBox 3">
            <a:extLst>
              <a:ext uri="{FF2B5EF4-FFF2-40B4-BE49-F238E27FC236}">
                <a16:creationId xmlns:a16="http://schemas.microsoft.com/office/drawing/2014/main" id="{2695984B-7D3E-4A2D-9BE0-F887A1034951}"/>
              </a:ext>
            </a:extLst>
          </p:cNvPr>
          <p:cNvSpPr txBox="1"/>
          <p:nvPr/>
        </p:nvSpPr>
        <p:spPr>
          <a:xfrm>
            <a:off x="2830396" y="4554900"/>
            <a:ext cx="1359988" cy="5447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Local infra</a:t>
            </a:r>
          </a:p>
        </p:txBody>
      </p:sp>
      <p:grpSp>
        <p:nvGrpSpPr>
          <p:cNvPr id="40" name="Group 39">
            <a:extLst>
              <a:ext uri="{FF2B5EF4-FFF2-40B4-BE49-F238E27FC236}">
                <a16:creationId xmlns:a16="http://schemas.microsoft.com/office/drawing/2014/main" id="{64D17468-8B4D-4E05-AB90-4904767FCA4B}"/>
              </a:ext>
            </a:extLst>
          </p:cNvPr>
          <p:cNvGrpSpPr/>
          <p:nvPr/>
        </p:nvGrpSpPr>
        <p:grpSpPr>
          <a:xfrm>
            <a:off x="9146709" y="2901755"/>
            <a:ext cx="978017" cy="830624"/>
            <a:chOff x="6530163" y="909364"/>
            <a:chExt cx="1249537" cy="955675"/>
          </a:xfrm>
        </p:grpSpPr>
        <p:pic>
          <p:nvPicPr>
            <p:cNvPr id="41" name="Picture 40">
              <a:extLst>
                <a:ext uri="{FF2B5EF4-FFF2-40B4-BE49-F238E27FC236}">
                  <a16:creationId xmlns:a16="http://schemas.microsoft.com/office/drawing/2014/main" id="{0A5D0A67-C3BA-4293-8AFA-E77412607EEA}"/>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835134" y="909364"/>
              <a:ext cx="662854" cy="662854"/>
            </a:xfrm>
            <a:prstGeom prst="rect">
              <a:avLst/>
            </a:prstGeom>
          </p:spPr>
        </p:pic>
        <p:sp>
          <p:nvSpPr>
            <p:cNvPr id="42" name="TextBox 41">
              <a:extLst>
                <a:ext uri="{FF2B5EF4-FFF2-40B4-BE49-F238E27FC236}">
                  <a16:creationId xmlns:a16="http://schemas.microsoft.com/office/drawing/2014/main" id="{F17BB085-6396-4BCC-9C8E-73859897A7C4}"/>
                </a:ext>
              </a:extLst>
            </p:cNvPr>
            <p:cNvSpPr txBox="1"/>
            <p:nvPr/>
          </p:nvSpPr>
          <p:spPr>
            <a:xfrm>
              <a:off x="6530163" y="1588040"/>
              <a:ext cx="1249537"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6DD6"/>
                  </a:solidFill>
                  <a:effectLst/>
                  <a:uLnTx/>
                  <a:uFillTx/>
                  <a:latin typeface="Segoe UI" panose="020B0502040204020203" pitchFamily="34" charset="0"/>
                  <a:ea typeface="+mn-ea"/>
                  <a:cs typeface="Segoe UI" panose="020B0502040204020203" pitchFamily="34" charset="0"/>
                </a:rPr>
                <a:t>Azure IoT Hub</a:t>
              </a:r>
            </a:p>
          </p:txBody>
        </p:sp>
      </p:grpSp>
      <p:pic>
        <p:nvPicPr>
          <p:cNvPr id="43" name="Picture 42">
            <a:extLst>
              <a:ext uri="{FF2B5EF4-FFF2-40B4-BE49-F238E27FC236}">
                <a16:creationId xmlns:a16="http://schemas.microsoft.com/office/drawing/2014/main" id="{C6365318-1D5B-4CA1-9FA4-FC2A95D8C73E}"/>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9343261" y="1814897"/>
            <a:ext cx="603106" cy="603106"/>
          </a:xfrm>
          <a:prstGeom prst="rect">
            <a:avLst/>
          </a:prstGeom>
        </p:spPr>
      </p:pic>
      <p:cxnSp>
        <p:nvCxnSpPr>
          <p:cNvPr id="44" name="Straight Arrow Connector 43">
            <a:extLst>
              <a:ext uri="{FF2B5EF4-FFF2-40B4-BE49-F238E27FC236}">
                <a16:creationId xmlns:a16="http://schemas.microsoft.com/office/drawing/2014/main" id="{E9024B7E-3754-420E-A2FB-C06B10BDB73E}"/>
              </a:ext>
            </a:extLst>
          </p:cNvPr>
          <p:cNvCxnSpPr>
            <a:cxnSpLocks/>
            <a:stCxn id="43" idx="2"/>
          </p:cNvCxnSpPr>
          <p:nvPr/>
        </p:nvCxnSpPr>
        <p:spPr>
          <a:xfrm>
            <a:off x="9644814" y="2418003"/>
            <a:ext cx="0" cy="483752"/>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67F51E50-EBA8-4A58-A700-2EAD83E8D87E}"/>
              </a:ext>
            </a:extLst>
          </p:cNvPr>
          <p:cNvCxnSpPr>
            <a:cxnSpLocks/>
            <a:stCxn id="51" idx="3"/>
            <a:endCxn id="43" idx="1"/>
          </p:cNvCxnSpPr>
          <p:nvPr/>
        </p:nvCxnSpPr>
        <p:spPr>
          <a:xfrm>
            <a:off x="7259668" y="1988023"/>
            <a:ext cx="2083593" cy="128427"/>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BE30695-0D87-428F-88A3-AC050BCF0393}"/>
              </a:ext>
            </a:extLst>
          </p:cNvPr>
          <p:cNvCxnSpPr>
            <a:cxnSpLocks/>
            <a:stCxn id="51" idx="3"/>
          </p:cNvCxnSpPr>
          <p:nvPr/>
        </p:nvCxnSpPr>
        <p:spPr>
          <a:xfrm>
            <a:off x="7259668" y="1988023"/>
            <a:ext cx="2125737" cy="1201792"/>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7" name="TextBox 3">
            <a:extLst>
              <a:ext uri="{FF2B5EF4-FFF2-40B4-BE49-F238E27FC236}">
                <a16:creationId xmlns:a16="http://schemas.microsoft.com/office/drawing/2014/main" id="{F309040E-D4DE-4FD5-8A58-D488E586DE35}"/>
              </a:ext>
            </a:extLst>
          </p:cNvPr>
          <p:cNvSpPr txBox="1"/>
          <p:nvPr/>
        </p:nvSpPr>
        <p:spPr>
          <a:xfrm rot="16200000">
            <a:off x="2513526" y="2415337"/>
            <a:ext cx="2390984" cy="261610"/>
          </a:xfrm>
          <a:prstGeom prst="rect">
            <a:avLst/>
          </a:prstGeom>
          <a:solidFill>
            <a:srgbClr val="D4E2F2"/>
          </a:solidFill>
          <a:ln>
            <a:noFill/>
          </a:ln>
        </p:spPr>
        <p:txBody>
          <a:bodyPr wrap="square" lIns="91440" tIns="45720" rIns="91440" bIns="45720" rtlCol="0" anchor="t">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78D7"/>
                </a:solidFill>
                <a:effectLst/>
                <a:uLnTx/>
                <a:uFillTx/>
                <a:latin typeface="Segoe UI"/>
                <a:ea typeface="+mn-ea"/>
                <a:cs typeface="Segoe UI"/>
              </a:rPr>
              <a:t>LoRa Basics™ Station Concentrators</a:t>
            </a:r>
            <a:endParaRPr kumimoji="0" lang="en-US" sz="1100" b="0" i="0" u="none" strike="noStrike" kern="1200" cap="none" spc="0" normalizeH="0" baseline="0" noProof="0">
              <a:ln>
                <a:noFill/>
              </a:ln>
              <a:solidFill>
                <a:srgbClr val="000000"/>
              </a:solidFill>
              <a:effectLst/>
              <a:uLnTx/>
              <a:uFillTx/>
              <a:latin typeface="Segoe UI"/>
              <a:ea typeface="+mn-ea"/>
              <a:cs typeface="Segoe UI"/>
            </a:endParaRPr>
          </a:p>
        </p:txBody>
      </p:sp>
      <p:pic>
        <p:nvPicPr>
          <p:cNvPr id="18" name="Picture 10">
            <a:extLst>
              <a:ext uri="{FF2B5EF4-FFF2-40B4-BE49-F238E27FC236}">
                <a16:creationId xmlns:a16="http://schemas.microsoft.com/office/drawing/2014/main" id="{A4A04EC5-6931-450C-9907-3E3E4568C668}"/>
              </a:ext>
            </a:extLst>
          </p:cNvPr>
          <p:cNvPicPr>
            <a:picLocks noChangeAspect="1" noChangeArrowheads="1"/>
          </p:cNvPicPr>
          <p:nvPr/>
        </p:nvPicPr>
        <p:blipFill>
          <a:blip r:embed="rId9" cstate="screen">
            <a:extLst>
              <a:ext uri="{28A0092B-C50C-407E-A947-70E740481C1C}">
                <a14:useLocalDpi xmlns:a14="http://schemas.microsoft.com/office/drawing/2010/main"/>
              </a:ext>
            </a:extLst>
          </a:blip>
          <a:srcRect/>
          <a:stretch>
            <a:fillRect/>
          </a:stretch>
        </p:blipFill>
        <p:spPr bwMode="auto">
          <a:xfrm>
            <a:off x="2632353" y="3553050"/>
            <a:ext cx="1067364" cy="78984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a:extLst>
              <a:ext uri="{FF2B5EF4-FFF2-40B4-BE49-F238E27FC236}">
                <a16:creationId xmlns:a16="http://schemas.microsoft.com/office/drawing/2014/main" id="{C7A9D5A6-63DF-48D9-A80A-1E5FCF0DC464}"/>
              </a:ext>
            </a:extLst>
          </p:cNvPr>
          <p:cNvPicPr>
            <a:picLocks noChangeAspect="1" noChangeArrowheads="1"/>
          </p:cNvPicPr>
          <p:nvPr/>
        </p:nvPicPr>
        <p:blipFill>
          <a:blip r:embed="rId9" cstate="screen">
            <a:extLst>
              <a:ext uri="{28A0092B-C50C-407E-A947-70E740481C1C}">
                <a14:useLocalDpi xmlns:a14="http://schemas.microsoft.com/office/drawing/2010/main"/>
              </a:ext>
            </a:extLst>
          </a:blip>
          <a:srcRect/>
          <a:stretch>
            <a:fillRect/>
          </a:stretch>
        </p:blipFill>
        <p:spPr bwMode="auto">
          <a:xfrm>
            <a:off x="2729429" y="712212"/>
            <a:ext cx="1067364" cy="789849"/>
          </a:xfrm>
          <a:prstGeom prst="rect">
            <a:avLst/>
          </a:prstGeom>
          <a:noFill/>
          <a:extLst>
            <a:ext uri="{909E8E84-426E-40DD-AFC4-6F175D3DCCD1}">
              <a14:hiddenFill xmlns:a14="http://schemas.microsoft.com/office/drawing/2010/main">
                <a:solidFill>
                  <a:srgbClr val="FFFFFF"/>
                </a:solidFill>
              </a14:hiddenFill>
            </a:ext>
          </a:extLst>
        </p:spPr>
      </p:pic>
      <p:sp>
        <p:nvSpPr>
          <p:cNvPr id="45" name="Rectangle: Rounded Corners 44">
            <a:extLst>
              <a:ext uri="{FF2B5EF4-FFF2-40B4-BE49-F238E27FC236}">
                <a16:creationId xmlns:a16="http://schemas.microsoft.com/office/drawing/2014/main" id="{523B3212-B711-41C4-9CCC-6B0BAD98E619}"/>
              </a:ext>
            </a:extLst>
          </p:cNvPr>
          <p:cNvSpPr/>
          <p:nvPr/>
        </p:nvSpPr>
        <p:spPr>
          <a:xfrm>
            <a:off x="4777972" y="1303675"/>
            <a:ext cx="2863677" cy="2125325"/>
          </a:xfrm>
          <a:prstGeom prst="roundRect">
            <a:avLst>
              <a:gd name="adj" fmla="val 124"/>
            </a:avLst>
          </a:prstGeom>
          <a:solidFill>
            <a:schemeClr val="accent3">
              <a:alpha val="18824"/>
            </a:schemeClr>
          </a:solidFill>
          <a:ln w="12700" cap="flat" cmpd="sng" algn="ctr">
            <a:solidFill>
              <a:srgbClr val="1B67B8"/>
            </a:solidFill>
            <a:prstDash val="solid"/>
          </a:ln>
          <a:effectLst/>
        </p:spPr>
        <p:txBody>
          <a:bodyPr tIns="822727" rtlCol="0" anchor="b"/>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sp>
        <p:nvSpPr>
          <p:cNvPr id="46" name="Rectangle: Rounded Corners 45">
            <a:extLst>
              <a:ext uri="{FF2B5EF4-FFF2-40B4-BE49-F238E27FC236}">
                <a16:creationId xmlns:a16="http://schemas.microsoft.com/office/drawing/2014/main" id="{C04B7217-06C9-4E7E-8327-BC8FF20DF344}"/>
              </a:ext>
            </a:extLst>
          </p:cNvPr>
          <p:cNvSpPr/>
          <p:nvPr/>
        </p:nvSpPr>
        <p:spPr>
          <a:xfrm>
            <a:off x="4962529" y="1465204"/>
            <a:ext cx="2498010" cy="1337319"/>
          </a:xfrm>
          <a:prstGeom prst="roundRect">
            <a:avLst>
              <a:gd name="adj" fmla="val 0"/>
            </a:avLst>
          </a:prstGeom>
          <a:solidFill>
            <a:srgbClr val="D4E2F2"/>
          </a:solid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pic>
        <p:nvPicPr>
          <p:cNvPr id="50" name="Picture 49">
            <a:extLst>
              <a:ext uri="{FF2B5EF4-FFF2-40B4-BE49-F238E27FC236}">
                <a16:creationId xmlns:a16="http://schemas.microsoft.com/office/drawing/2014/main" id="{84EDAF43-6FBD-4B46-A968-A76033BDAC8E}"/>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110836" y="2344404"/>
            <a:ext cx="356633" cy="359352"/>
          </a:xfrm>
          <a:prstGeom prst="rect">
            <a:avLst/>
          </a:prstGeom>
        </p:spPr>
      </p:pic>
      <p:sp>
        <p:nvSpPr>
          <p:cNvPr id="51" name="Rectangle 50">
            <a:extLst>
              <a:ext uri="{FF2B5EF4-FFF2-40B4-BE49-F238E27FC236}">
                <a16:creationId xmlns:a16="http://schemas.microsoft.com/office/drawing/2014/main" id="{3D04D3A5-C9EB-4AEE-ACEF-44C6188A08AA}"/>
              </a:ext>
            </a:extLst>
          </p:cNvPr>
          <p:cNvSpPr/>
          <p:nvPr/>
        </p:nvSpPr>
        <p:spPr bwMode="auto">
          <a:xfrm>
            <a:off x="5208060" y="1708333"/>
            <a:ext cx="2051608" cy="55937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LoRa Network Server</a:t>
            </a:r>
            <a:endParaRPr kumimoji="0" lang="LID4096" sz="1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5" name="TextBox 3">
            <a:extLst>
              <a:ext uri="{FF2B5EF4-FFF2-40B4-BE49-F238E27FC236}">
                <a16:creationId xmlns:a16="http://schemas.microsoft.com/office/drawing/2014/main" id="{88DAB365-0C31-4FB4-9E28-125DFF8082A3}"/>
              </a:ext>
            </a:extLst>
          </p:cNvPr>
          <p:cNvSpPr txBox="1"/>
          <p:nvPr/>
        </p:nvSpPr>
        <p:spPr>
          <a:xfrm>
            <a:off x="5407641" y="2363031"/>
            <a:ext cx="1780738" cy="310124"/>
          </a:xfrm>
          <a:prstGeom prst="rect">
            <a:avLst/>
          </a:prstGeom>
          <a:no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7"/>
                </a:solidFill>
                <a:effectLst/>
                <a:uLnTx/>
                <a:uFillTx/>
                <a:latin typeface="Segoe UI" panose="020B0502040204020203" pitchFamily="34" charset="0"/>
                <a:ea typeface="+mn-ea"/>
                <a:cs typeface="Segoe UI" panose="020B0502040204020203" pitchFamily="34" charset="0"/>
              </a:rPr>
              <a:t>EFLOW</a:t>
            </a:r>
          </a:p>
        </p:txBody>
      </p:sp>
      <p:sp>
        <p:nvSpPr>
          <p:cNvPr id="63" name="TextBox 3">
            <a:extLst>
              <a:ext uri="{FF2B5EF4-FFF2-40B4-BE49-F238E27FC236}">
                <a16:creationId xmlns:a16="http://schemas.microsoft.com/office/drawing/2014/main" id="{8189B6CF-883A-4283-A236-D8ABD8F7A132}"/>
              </a:ext>
            </a:extLst>
          </p:cNvPr>
          <p:cNvSpPr txBox="1"/>
          <p:nvPr/>
        </p:nvSpPr>
        <p:spPr>
          <a:xfrm>
            <a:off x="5443910" y="2916040"/>
            <a:ext cx="2014808" cy="307777"/>
          </a:xfrm>
          <a:prstGeom prst="rect">
            <a:avLst/>
          </a:prstGeom>
          <a:no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7"/>
                </a:solidFill>
                <a:effectLst/>
                <a:uLnTx/>
                <a:uFillTx/>
                <a:latin typeface="Segoe UI" panose="020B0502040204020203" pitchFamily="34" charset="0"/>
                <a:ea typeface="+mn-ea"/>
                <a:cs typeface="Segoe UI" panose="020B0502040204020203" pitchFamily="34" charset="0"/>
              </a:rPr>
              <a:t>Windows Server</a:t>
            </a:r>
          </a:p>
        </p:txBody>
      </p:sp>
      <p:pic>
        <p:nvPicPr>
          <p:cNvPr id="2050" name="Picture 2" descr="AzureVirtualMachine">
            <a:extLst>
              <a:ext uri="{FF2B5EF4-FFF2-40B4-BE49-F238E27FC236}">
                <a16:creationId xmlns:a16="http://schemas.microsoft.com/office/drawing/2014/main" id="{1989B906-A17D-4B14-8EC5-BCB03DA80B66}"/>
              </a:ext>
            </a:extLst>
          </p:cNvPr>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4996370" y="2905086"/>
            <a:ext cx="434896" cy="43489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3">
            <a:extLst>
              <a:ext uri="{FF2B5EF4-FFF2-40B4-BE49-F238E27FC236}">
                <a16:creationId xmlns:a16="http://schemas.microsoft.com/office/drawing/2014/main" id="{DC8A11A7-4BA2-4B98-91DB-E76357B1D2A2}"/>
              </a:ext>
            </a:extLst>
          </p:cNvPr>
          <p:cNvSpPr txBox="1"/>
          <p:nvPr/>
        </p:nvSpPr>
        <p:spPr>
          <a:xfrm>
            <a:off x="10488128" y="3290268"/>
            <a:ext cx="1170962" cy="4616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Azure Cloud</a:t>
            </a:r>
          </a:p>
        </p:txBody>
      </p:sp>
      <p:cxnSp>
        <p:nvCxnSpPr>
          <p:cNvPr id="122" name="Straight Arrow Connector 121">
            <a:extLst>
              <a:ext uri="{FF2B5EF4-FFF2-40B4-BE49-F238E27FC236}">
                <a16:creationId xmlns:a16="http://schemas.microsoft.com/office/drawing/2014/main" id="{81ADC0F0-3070-42C6-8038-D690CCE6A30B}"/>
              </a:ext>
            </a:extLst>
          </p:cNvPr>
          <p:cNvCxnSpPr>
            <a:cxnSpLocks/>
            <a:endCxn id="51" idx="1"/>
          </p:cNvCxnSpPr>
          <p:nvPr/>
        </p:nvCxnSpPr>
        <p:spPr>
          <a:xfrm flipV="1">
            <a:off x="3646736" y="1988023"/>
            <a:ext cx="1561324" cy="1867131"/>
          </a:xfrm>
          <a:prstGeom prst="straightConnector1">
            <a:avLst/>
          </a:prstGeom>
          <a:ln w="28575">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6D5192E0-74B5-45EF-807C-09573D855EE0}"/>
              </a:ext>
            </a:extLst>
          </p:cNvPr>
          <p:cNvCxnSpPr>
            <a:cxnSpLocks/>
            <a:stCxn id="19" idx="3"/>
            <a:endCxn id="51" idx="1"/>
          </p:cNvCxnSpPr>
          <p:nvPr/>
        </p:nvCxnSpPr>
        <p:spPr>
          <a:xfrm>
            <a:off x="3796793" y="1107137"/>
            <a:ext cx="1411267" cy="880886"/>
          </a:xfrm>
          <a:prstGeom prst="straightConnector1">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D3C1DDB4-CA29-4F1D-A753-C62B4CC198B4}"/>
              </a:ext>
            </a:extLst>
          </p:cNvPr>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10303952" y="3339982"/>
            <a:ext cx="368352" cy="368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23875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4E44A5A-04C1-4F00-8AE6-F0080DAC0685}"/>
              </a:ext>
            </a:extLst>
          </p:cNvPr>
          <p:cNvSpPr/>
          <p:nvPr/>
        </p:nvSpPr>
        <p:spPr bwMode="auto">
          <a:xfrm>
            <a:off x="6598741" y="278242"/>
            <a:ext cx="4867835" cy="6235276"/>
          </a:xfrm>
          <a:prstGeom prst="rect">
            <a:avLst/>
          </a:prstGeom>
          <a:solidFill>
            <a:schemeClr val="bg1"/>
          </a:solidFill>
          <a:ln w="3810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 name="Rectangle 5">
            <a:extLst>
              <a:ext uri="{FF2B5EF4-FFF2-40B4-BE49-F238E27FC236}">
                <a16:creationId xmlns:a16="http://schemas.microsoft.com/office/drawing/2014/main" id="{3338617E-1E4F-4EF2-AD76-EBB5752D1F40}"/>
              </a:ext>
            </a:extLst>
          </p:cNvPr>
          <p:cNvSpPr/>
          <p:nvPr/>
        </p:nvSpPr>
        <p:spPr bwMode="auto">
          <a:xfrm>
            <a:off x="1074301" y="195625"/>
            <a:ext cx="5042988" cy="6570936"/>
          </a:xfrm>
          <a:prstGeom prst="rect">
            <a:avLst/>
          </a:prstGeom>
          <a:solidFill>
            <a:schemeClr val="bg1"/>
          </a:solidFill>
          <a:ln w="3810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LID4096"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 name="Rectangle: Rounded Corners 17">
            <a:extLst>
              <a:ext uri="{FF2B5EF4-FFF2-40B4-BE49-F238E27FC236}">
                <a16:creationId xmlns:a16="http://schemas.microsoft.com/office/drawing/2014/main" id="{6BF64541-7D19-4F9B-80AB-A3506CAF6582}"/>
              </a:ext>
            </a:extLst>
          </p:cNvPr>
          <p:cNvSpPr/>
          <p:nvPr/>
        </p:nvSpPr>
        <p:spPr>
          <a:xfrm>
            <a:off x="1370334" y="2445210"/>
            <a:ext cx="4561543" cy="4217166"/>
          </a:xfrm>
          <a:prstGeom prst="roundRect">
            <a:avLst>
              <a:gd name="adj" fmla="val 0"/>
            </a:avLst>
          </a:prstGeom>
          <a:solidFill>
            <a:srgbClr val="1B67B8">
              <a:alpha val="18824"/>
            </a:srgbClr>
          </a:solid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grpSp>
        <p:nvGrpSpPr>
          <p:cNvPr id="133" name="Group 132">
            <a:extLst>
              <a:ext uri="{FF2B5EF4-FFF2-40B4-BE49-F238E27FC236}">
                <a16:creationId xmlns:a16="http://schemas.microsoft.com/office/drawing/2014/main" id="{5DC5323D-5328-4285-B0B5-5D12645C1264}"/>
              </a:ext>
            </a:extLst>
          </p:cNvPr>
          <p:cNvGrpSpPr/>
          <p:nvPr/>
        </p:nvGrpSpPr>
        <p:grpSpPr>
          <a:xfrm>
            <a:off x="2670200" y="6053391"/>
            <a:ext cx="2230302" cy="556274"/>
            <a:chOff x="3173691" y="6065175"/>
            <a:chExt cx="2230302" cy="556274"/>
          </a:xfrm>
        </p:grpSpPr>
        <p:sp>
          <p:nvSpPr>
            <p:cNvPr id="19" name="TextBox 3">
              <a:extLst>
                <a:ext uri="{FF2B5EF4-FFF2-40B4-BE49-F238E27FC236}">
                  <a16:creationId xmlns:a16="http://schemas.microsoft.com/office/drawing/2014/main" id="{3C42B655-2900-4A6D-B4BD-81FDC535051B}"/>
                </a:ext>
              </a:extLst>
            </p:cNvPr>
            <p:cNvSpPr txBox="1"/>
            <p:nvPr/>
          </p:nvSpPr>
          <p:spPr>
            <a:xfrm>
              <a:off x="3724202" y="6161355"/>
              <a:ext cx="1679791" cy="363946"/>
            </a:xfrm>
            <a:prstGeom prst="rect">
              <a:avLst/>
            </a:prstGeom>
            <a:no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78D7"/>
                  </a:solidFill>
                  <a:effectLst/>
                  <a:uLnTx/>
                  <a:uFillTx/>
                  <a:latin typeface="Segoe UI" panose="020B0502040204020203" pitchFamily="34" charset="0"/>
                  <a:ea typeface="+mn-ea"/>
                  <a:cs typeface="Segoe UI" panose="020B0502040204020203" pitchFamily="34" charset="0"/>
                </a:rPr>
                <a:t>Azure IoT Edge</a:t>
              </a:r>
            </a:p>
          </p:txBody>
        </p:sp>
        <p:pic>
          <p:nvPicPr>
            <p:cNvPr id="20" name="Picture 19">
              <a:extLst>
                <a:ext uri="{FF2B5EF4-FFF2-40B4-BE49-F238E27FC236}">
                  <a16:creationId xmlns:a16="http://schemas.microsoft.com/office/drawing/2014/main" id="{AFBF257A-B01F-49B6-B132-65D229C3E3F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173691" y="6065175"/>
              <a:ext cx="556274" cy="556274"/>
            </a:xfrm>
            <a:prstGeom prst="rect">
              <a:avLst/>
            </a:prstGeom>
          </p:spPr>
        </p:pic>
      </p:grpSp>
      <p:sp>
        <p:nvSpPr>
          <p:cNvPr id="22" name="Rectangle 21">
            <a:extLst>
              <a:ext uri="{FF2B5EF4-FFF2-40B4-BE49-F238E27FC236}">
                <a16:creationId xmlns:a16="http://schemas.microsoft.com/office/drawing/2014/main" id="{9D7764BB-8F8E-4A03-A682-E205F672D75F}"/>
              </a:ext>
            </a:extLst>
          </p:cNvPr>
          <p:cNvSpPr/>
          <p:nvPr/>
        </p:nvSpPr>
        <p:spPr bwMode="auto">
          <a:xfrm>
            <a:off x="1457837" y="5031961"/>
            <a:ext cx="2069902"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LoRa Network Server</a:t>
            </a:r>
            <a:endParaRPr kumimoji="0" lang="LID4096"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8" name="Rectangle 27">
            <a:extLst>
              <a:ext uri="{FF2B5EF4-FFF2-40B4-BE49-F238E27FC236}">
                <a16:creationId xmlns:a16="http://schemas.microsoft.com/office/drawing/2014/main" id="{F22F6F81-5968-4E45-9910-243B63C15F24}"/>
              </a:ext>
            </a:extLst>
          </p:cNvPr>
          <p:cNvSpPr/>
          <p:nvPr/>
        </p:nvSpPr>
        <p:spPr bwMode="auto">
          <a:xfrm>
            <a:off x="1586407" y="5505542"/>
            <a:ext cx="1794619" cy="242929"/>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Built-in decoders</a:t>
            </a:r>
          </a:p>
        </p:txBody>
      </p:sp>
      <p:grpSp>
        <p:nvGrpSpPr>
          <p:cNvPr id="75" name="Group 74">
            <a:extLst>
              <a:ext uri="{FF2B5EF4-FFF2-40B4-BE49-F238E27FC236}">
                <a16:creationId xmlns:a16="http://schemas.microsoft.com/office/drawing/2014/main" id="{D5625817-FE54-4865-AB15-6B1F112E8FA3}"/>
              </a:ext>
            </a:extLst>
          </p:cNvPr>
          <p:cNvGrpSpPr/>
          <p:nvPr/>
        </p:nvGrpSpPr>
        <p:grpSpPr>
          <a:xfrm>
            <a:off x="1925543" y="2768788"/>
            <a:ext cx="1127799" cy="799682"/>
            <a:chOff x="3936569" y="2131087"/>
            <a:chExt cx="1127799" cy="799682"/>
          </a:xfrm>
        </p:grpSpPr>
        <p:sp>
          <p:nvSpPr>
            <p:cNvPr id="69" name="Rectangle 68">
              <a:extLst>
                <a:ext uri="{FF2B5EF4-FFF2-40B4-BE49-F238E27FC236}">
                  <a16:creationId xmlns:a16="http://schemas.microsoft.com/office/drawing/2014/main" id="{BAFF08E1-D1C5-4E84-A551-DC65113F406A}"/>
                </a:ext>
              </a:extLst>
            </p:cNvPr>
            <p:cNvSpPr/>
            <p:nvPr/>
          </p:nvSpPr>
          <p:spPr bwMode="auto">
            <a:xfrm>
              <a:off x="3936569" y="2131087"/>
              <a:ext cx="1127799" cy="799682"/>
            </a:xfrm>
            <a:prstGeom prst="rect">
              <a:avLst/>
            </a:prstGeom>
            <a:solidFill>
              <a:schemeClr val="tx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FileBeat</a:t>
              </a:r>
              <a:endParaRPr kumimoji="0" lang="LID4096"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1" name="Picture 8">
              <a:extLst>
                <a:ext uri="{FF2B5EF4-FFF2-40B4-BE49-F238E27FC236}">
                  <a16:creationId xmlns:a16="http://schemas.microsoft.com/office/drawing/2014/main" id="{D0D3612A-D991-4B07-9609-D15A5F32AB26}"/>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4097812" y="2456375"/>
              <a:ext cx="801200" cy="40461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4" name="Group 73">
            <a:extLst>
              <a:ext uri="{FF2B5EF4-FFF2-40B4-BE49-F238E27FC236}">
                <a16:creationId xmlns:a16="http://schemas.microsoft.com/office/drawing/2014/main" id="{D91B385D-6F24-4A93-9C12-C5CAF1EAF11E}"/>
              </a:ext>
            </a:extLst>
          </p:cNvPr>
          <p:cNvGrpSpPr/>
          <p:nvPr/>
        </p:nvGrpSpPr>
        <p:grpSpPr>
          <a:xfrm>
            <a:off x="3767589" y="2788889"/>
            <a:ext cx="1131914" cy="799682"/>
            <a:chOff x="3932455" y="3262118"/>
            <a:chExt cx="1131914" cy="799682"/>
          </a:xfrm>
        </p:grpSpPr>
        <p:sp>
          <p:nvSpPr>
            <p:cNvPr id="65" name="Rectangle 64">
              <a:extLst>
                <a:ext uri="{FF2B5EF4-FFF2-40B4-BE49-F238E27FC236}">
                  <a16:creationId xmlns:a16="http://schemas.microsoft.com/office/drawing/2014/main" id="{A7F3E993-CC13-4E32-A097-81CCCED2C43B}"/>
                </a:ext>
              </a:extLst>
            </p:cNvPr>
            <p:cNvSpPr/>
            <p:nvPr/>
          </p:nvSpPr>
          <p:spPr bwMode="auto">
            <a:xfrm>
              <a:off x="3932455" y="3262118"/>
              <a:ext cx="1131914" cy="799682"/>
            </a:xfrm>
            <a:prstGeom prst="rect">
              <a:avLst/>
            </a:prstGeom>
            <a:solidFill>
              <a:schemeClr val="tx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MetricBeat</a:t>
              </a:r>
              <a:endParaRPr kumimoji="0" lang="LID4096"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3" name="Picture 8">
              <a:extLst>
                <a:ext uri="{FF2B5EF4-FFF2-40B4-BE49-F238E27FC236}">
                  <a16:creationId xmlns:a16="http://schemas.microsoft.com/office/drawing/2014/main" id="{07370DEF-F3F1-411C-AC5D-71ACF4842A59}"/>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4088707" y="3583514"/>
              <a:ext cx="801200" cy="404619"/>
            </a:xfrm>
            <a:prstGeom prst="rect">
              <a:avLst/>
            </a:prstGeom>
            <a:noFill/>
            <a:extLst>
              <a:ext uri="{909E8E84-426E-40DD-AFC4-6F175D3DCCD1}">
                <a14:hiddenFill xmlns:a14="http://schemas.microsoft.com/office/drawing/2010/main">
                  <a:solidFill>
                    <a:srgbClr val="FFFFFF"/>
                  </a:solidFill>
                </a14:hiddenFill>
              </a:ext>
            </a:extLst>
          </p:spPr>
        </p:pic>
      </p:grpSp>
      <p:pic>
        <p:nvPicPr>
          <p:cNvPr id="80" name="Graphic 79" descr="Document with solid fill">
            <a:extLst>
              <a:ext uri="{FF2B5EF4-FFF2-40B4-BE49-F238E27FC236}">
                <a16:creationId xmlns:a16="http://schemas.microsoft.com/office/drawing/2014/main" id="{86675C24-F4B4-4E58-B579-8B75D43C2499}"/>
              </a:ext>
            </a:extLst>
          </p:cNvPr>
          <p:cNvPicPr>
            <a:picLocks noChangeAspect="1"/>
          </p:cNvPicPr>
          <p:nvPr/>
        </p:nvPicPr>
        <p:blipFill>
          <a:blip r:embed="rId5">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1689284" y="4011037"/>
            <a:ext cx="710208" cy="710208"/>
          </a:xfrm>
          <a:prstGeom prst="rect">
            <a:avLst/>
          </a:prstGeom>
        </p:spPr>
      </p:pic>
      <p:cxnSp>
        <p:nvCxnSpPr>
          <p:cNvPr id="84" name="Straight Arrow Connector 83">
            <a:extLst>
              <a:ext uri="{FF2B5EF4-FFF2-40B4-BE49-F238E27FC236}">
                <a16:creationId xmlns:a16="http://schemas.microsoft.com/office/drawing/2014/main" id="{CE70837D-A8A8-42FF-B97C-2AB0B51A5D78}"/>
              </a:ext>
            </a:extLst>
          </p:cNvPr>
          <p:cNvCxnSpPr>
            <a:cxnSpLocks/>
            <a:endCxn id="80" idx="2"/>
          </p:cNvCxnSpPr>
          <p:nvPr/>
        </p:nvCxnSpPr>
        <p:spPr>
          <a:xfrm flipV="1">
            <a:off x="2044388" y="4721245"/>
            <a:ext cx="0" cy="310716"/>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cxnSp>
        <p:nvCxnSpPr>
          <p:cNvPr id="88" name="Straight Arrow Connector 87">
            <a:extLst>
              <a:ext uri="{FF2B5EF4-FFF2-40B4-BE49-F238E27FC236}">
                <a16:creationId xmlns:a16="http://schemas.microsoft.com/office/drawing/2014/main" id="{DB78CD66-2DC4-4754-93DC-265733374A71}"/>
              </a:ext>
            </a:extLst>
          </p:cNvPr>
          <p:cNvCxnSpPr>
            <a:cxnSpLocks/>
            <a:endCxn id="80" idx="0"/>
          </p:cNvCxnSpPr>
          <p:nvPr/>
        </p:nvCxnSpPr>
        <p:spPr>
          <a:xfrm flipH="1">
            <a:off x="2044388" y="3568470"/>
            <a:ext cx="445055" cy="442567"/>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cxnSp>
        <p:nvCxnSpPr>
          <p:cNvPr id="92" name="Straight Arrow Connector 91">
            <a:extLst>
              <a:ext uri="{FF2B5EF4-FFF2-40B4-BE49-F238E27FC236}">
                <a16:creationId xmlns:a16="http://schemas.microsoft.com/office/drawing/2014/main" id="{95F0CF67-56F3-4AD6-BD8D-6FD454D6382F}"/>
              </a:ext>
            </a:extLst>
          </p:cNvPr>
          <p:cNvCxnSpPr>
            <a:cxnSpLocks/>
            <a:endCxn id="78" idx="0"/>
          </p:cNvCxnSpPr>
          <p:nvPr/>
        </p:nvCxnSpPr>
        <p:spPr>
          <a:xfrm flipH="1">
            <a:off x="3053844" y="3588571"/>
            <a:ext cx="1279702" cy="1012398"/>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grpSp>
        <p:nvGrpSpPr>
          <p:cNvPr id="97" name="Group 96">
            <a:extLst>
              <a:ext uri="{FF2B5EF4-FFF2-40B4-BE49-F238E27FC236}">
                <a16:creationId xmlns:a16="http://schemas.microsoft.com/office/drawing/2014/main" id="{B41F71C7-7247-4A8C-B856-8215F4F96735}"/>
              </a:ext>
            </a:extLst>
          </p:cNvPr>
          <p:cNvGrpSpPr/>
          <p:nvPr/>
        </p:nvGrpSpPr>
        <p:grpSpPr>
          <a:xfrm>
            <a:off x="2315530" y="278242"/>
            <a:ext cx="2690126" cy="1711681"/>
            <a:chOff x="2013984" y="252663"/>
            <a:chExt cx="2690126" cy="1711681"/>
          </a:xfrm>
        </p:grpSpPr>
        <p:sp>
          <p:nvSpPr>
            <p:cNvPr id="30" name="Freeform: Shape 29">
              <a:extLst>
                <a:ext uri="{FF2B5EF4-FFF2-40B4-BE49-F238E27FC236}">
                  <a16:creationId xmlns:a16="http://schemas.microsoft.com/office/drawing/2014/main" id="{5F26B901-F159-4E55-B34B-73D07B9EA479}"/>
                </a:ext>
              </a:extLst>
            </p:cNvPr>
            <p:cNvSpPr/>
            <p:nvPr/>
          </p:nvSpPr>
          <p:spPr>
            <a:xfrm>
              <a:off x="2135027" y="252663"/>
              <a:ext cx="2569083" cy="1711681"/>
            </a:xfrm>
            <a:custGeom>
              <a:avLst/>
              <a:gdLst>
                <a:gd name="connsiteX0" fmla="*/ 2737076 w 6619870"/>
                <a:gd name="connsiteY0" fmla="*/ 0 h 3336474"/>
                <a:gd name="connsiteX1" fmla="*/ 4120405 w 6619870"/>
                <a:gd name="connsiteY1" fmla="*/ 735510 h 3336474"/>
                <a:gd name="connsiteX2" fmla="*/ 4147109 w 6619870"/>
                <a:gd name="connsiteY2" fmla="*/ 779467 h 3336474"/>
                <a:gd name="connsiteX3" fmla="*/ 4277403 w 6619870"/>
                <a:gd name="connsiteY3" fmla="*/ 772888 h 3336474"/>
                <a:gd name="connsiteX4" fmla="*/ 5340286 w 6619870"/>
                <a:gd name="connsiteY4" fmla="*/ 1338018 h 3336474"/>
                <a:gd name="connsiteX5" fmla="*/ 5394249 w 6619870"/>
                <a:gd name="connsiteY5" fmla="*/ 1437437 h 3336474"/>
                <a:gd name="connsiteX6" fmla="*/ 5457423 w 6619870"/>
                <a:gd name="connsiteY6" fmla="*/ 1421193 h 3336474"/>
                <a:gd name="connsiteX7" fmla="*/ 5652402 w 6619870"/>
                <a:gd name="connsiteY7" fmla="*/ 1401538 h 3336474"/>
                <a:gd name="connsiteX8" fmla="*/ 6619870 w 6619870"/>
                <a:gd name="connsiteY8" fmla="*/ 2369006 h 3336474"/>
                <a:gd name="connsiteX9" fmla="*/ 5847381 w 6619870"/>
                <a:gd name="connsiteY9" fmla="*/ 3316819 h 3336474"/>
                <a:gd name="connsiteX10" fmla="*/ 5790517 w 6619870"/>
                <a:gd name="connsiteY10" fmla="*/ 3325497 h 3336474"/>
                <a:gd name="connsiteX11" fmla="*/ 5790517 w 6619870"/>
                <a:gd name="connsiteY11" fmla="*/ 3336473 h 3336474"/>
                <a:gd name="connsiteX12" fmla="*/ 5652422 w 6619870"/>
                <a:gd name="connsiteY12" fmla="*/ 3336473 h 3336474"/>
                <a:gd name="connsiteX13" fmla="*/ 5652402 w 6619870"/>
                <a:gd name="connsiteY13" fmla="*/ 3336474 h 3336474"/>
                <a:gd name="connsiteX14" fmla="*/ 5652382 w 6619870"/>
                <a:gd name="connsiteY14" fmla="*/ 3336473 h 3336474"/>
                <a:gd name="connsiteX15" fmla="*/ 4277423 w 6619870"/>
                <a:gd name="connsiteY15" fmla="*/ 3336473 h 3336474"/>
                <a:gd name="connsiteX16" fmla="*/ 4277403 w 6619870"/>
                <a:gd name="connsiteY16" fmla="*/ 3336474 h 3336474"/>
                <a:gd name="connsiteX17" fmla="*/ 4277384 w 6619870"/>
                <a:gd name="connsiteY17" fmla="*/ 3336473 h 3336474"/>
                <a:gd name="connsiteX18" fmla="*/ 2737096 w 6619870"/>
                <a:gd name="connsiteY18" fmla="*/ 3336473 h 3336474"/>
                <a:gd name="connsiteX19" fmla="*/ 2737076 w 6619870"/>
                <a:gd name="connsiteY19" fmla="*/ 3336474 h 3336474"/>
                <a:gd name="connsiteX20" fmla="*/ 2737057 w 6619870"/>
                <a:gd name="connsiteY20" fmla="*/ 3336473 h 3336474"/>
                <a:gd name="connsiteX21" fmla="*/ 967488 w 6619870"/>
                <a:gd name="connsiteY21" fmla="*/ 3336473 h 3336474"/>
                <a:gd name="connsiteX22" fmla="*/ 967468 w 6619870"/>
                <a:gd name="connsiteY22" fmla="*/ 3336474 h 3336474"/>
                <a:gd name="connsiteX23" fmla="*/ 967449 w 6619870"/>
                <a:gd name="connsiteY23" fmla="*/ 3336473 h 3336474"/>
                <a:gd name="connsiteX24" fmla="*/ 875617 w 6619870"/>
                <a:gd name="connsiteY24" fmla="*/ 3336473 h 3336474"/>
                <a:gd name="connsiteX25" fmla="*/ 875617 w 6619870"/>
                <a:gd name="connsiteY25" fmla="*/ 3331836 h 3336474"/>
                <a:gd name="connsiteX26" fmla="*/ 868550 w 6619870"/>
                <a:gd name="connsiteY26" fmla="*/ 3331479 h 3336474"/>
                <a:gd name="connsiteX27" fmla="*/ 0 w 6619870"/>
                <a:gd name="connsiteY27" fmla="*/ 2369006 h 3336474"/>
                <a:gd name="connsiteX28" fmla="*/ 967468 w 6619870"/>
                <a:gd name="connsiteY28" fmla="*/ 1401538 h 3336474"/>
                <a:gd name="connsiteX29" fmla="*/ 1066386 w 6619870"/>
                <a:gd name="connsiteY29" fmla="*/ 1406533 h 3336474"/>
                <a:gd name="connsiteX30" fmla="*/ 1090793 w 6619870"/>
                <a:gd name="connsiteY30" fmla="*/ 1410258 h 3336474"/>
                <a:gd name="connsiteX31" fmla="*/ 1102732 w 6619870"/>
                <a:gd name="connsiteY31" fmla="*/ 1332029 h 3336474"/>
                <a:gd name="connsiteX32" fmla="*/ 2737076 w 6619870"/>
                <a:gd name="connsiteY32" fmla="*/ 0 h 333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19870" h="3336474">
                  <a:moveTo>
                    <a:pt x="2737076" y="0"/>
                  </a:moveTo>
                  <a:cubicBezTo>
                    <a:pt x="3312915" y="0"/>
                    <a:pt x="3820610" y="291756"/>
                    <a:pt x="4120405" y="735510"/>
                  </a:cubicBezTo>
                  <a:lnTo>
                    <a:pt x="4147109" y="779467"/>
                  </a:lnTo>
                  <a:lnTo>
                    <a:pt x="4277403" y="772888"/>
                  </a:lnTo>
                  <a:cubicBezTo>
                    <a:pt x="4719850" y="772888"/>
                    <a:pt x="5109939" y="997059"/>
                    <a:pt x="5340286" y="1338018"/>
                  </a:cubicBezTo>
                  <a:lnTo>
                    <a:pt x="5394249" y="1437437"/>
                  </a:lnTo>
                  <a:lnTo>
                    <a:pt x="5457423" y="1421193"/>
                  </a:lnTo>
                  <a:cubicBezTo>
                    <a:pt x="5520403" y="1408306"/>
                    <a:pt x="5585612" y="1401538"/>
                    <a:pt x="5652402" y="1401538"/>
                  </a:cubicBezTo>
                  <a:cubicBezTo>
                    <a:pt x="6186720" y="1401538"/>
                    <a:pt x="6619870" y="1834688"/>
                    <a:pt x="6619870" y="2369006"/>
                  </a:cubicBezTo>
                  <a:cubicBezTo>
                    <a:pt x="6619870" y="2836534"/>
                    <a:pt x="6288240" y="3226606"/>
                    <a:pt x="5847381" y="3316819"/>
                  </a:cubicBezTo>
                  <a:lnTo>
                    <a:pt x="5790517" y="3325497"/>
                  </a:lnTo>
                  <a:lnTo>
                    <a:pt x="5790517" y="3336473"/>
                  </a:lnTo>
                  <a:lnTo>
                    <a:pt x="5652422" y="3336473"/>
                  </a:lnTo>
                  <a:lnTo>
                    <a:pt x="5652402" y="3336474"/>
                  </a:lnTo>
                  <a:lnTo>
                    <a:pt x="5652382" y="3336473"/>
                  </a:lnTo>
                  <a:lnTo>
                    <a:pt x="4277423" y="3336473"/>
                  </a:lnTo>
                  <a:lnTo>
                    <a:pt x="4277403" y="3336474"/>
                  </a:lnTo>
                  <a:lnTo>
                    <a:pt x="4277384" y="3336473"/>
                  </a:lnTo>
                  <a:lnTo>
                    <a:pt x="2737096" y="3336473"/>
                  </a:lnTo>
                  <a:lnTo>
                    <a:pt x="2737076" y="3336474"/>
                  </a:lnTo>
                  <a:lnTo>
                    <a:pt x="2737057" y="3336473"/>
                  </a:lnTo>
                  <a:lnTo>
                    <a:pt x="967488" y="3336473"/>
                  </a:lnTo>
                  <a:lnTo>
                    <a:pt x="967468" y="3336474"/>
                  </a:lnTo>
                  <a:lnTo>
                    <a:pt x="967449" y="3336473"/>
                  </a:lnTo>
                  <a:lnTo>
                    <a:pt x="875617" y="3336473"/>
                  </a:lnTo>
                  <a:lnTo>
                    <a:pt x="875617" y="3331836"/>
                  </a:lnTo>
                  <a:lnTo>
                    <a:pt x="868550" y="3331479"/>
                  </a:lnTo>
                  <a:cubicBezTo>
                    <a:pt x="380698" y="3281935"/>
                    <a:pt x="0" y="2869929"/>
                    <a:pt x="0" y="2369006"/>
                  </a:cubicBezTo>
                  <a:cubicBezTo>
                    <a:pt x="0" y="1834688"/>
                    <a:pt x="433150" y="1401538"/>
                    <a:pt x="967468" y="1401538"/>
                  </a:cubicBezTo>
                  <a:cubicBezTo>
                    <a:pt x="1000864" y="1401538"/>
                    <a:pt x="1033863" y="1403230"/>
                    <a:pt x="1066386" y="1406533"/>
                  </a:cubicBezTo>
                  <a:lnTo>
                    <a:pt x="1090793" y="1410258"/>
                  </a:lnTo>
                  <a:lnTo>
                    <a:pt x="1102732" y="1332029"/>
                  </a:lnTo>
                  <a:cubicBezTo>
                    <a:pt x="1258289" y="571841"/>
                    <a:pt x="1930902" y="0"/>
                    <a:pt x="2737076"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96" name="Picture 6">
              <a:extLst>
                <a:ext uri="{FF2B5EF4-FFF2-40B4-BE49-F238E27FC236}">
                  <a16:creationId xmlns:a16="http://schemas.microsoft.com/office/drawing/2014/main" id="{BE25002E-360B-44C4-A695-7BC7A868187B}"/>
                </a:ext>
              </a:extLst>
            </p:cNvPr>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2013984" y="651092"/>
              <a:ext cx="2690126" cy="1245234"/>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99" name="Straight Arrow Connector 98">
            <a:extLst>
              <a:ext uri="{FF2B5EF4-FFF2-40B4-BE49-F238E27FC236}">
                <a16:creationId xmlns:a16="http://schemas.microsoft.com/office/drawing/2014/main" id="{1C0D5561-ABA7-44FC-92E8-4E0AC22B0535}"/>
              </a:ext>
            </a:extLst>
          </p:cNvPr>
          <p:cNvCxnSpPr>
            <a:cxnSpLocks/>
          </p:cNvCxnSpPr>
          <p:nvPr/>
        </p:nvCxnSpPr>
        <p:spPr>
          <a:xfrm flipH="1" flipV="1">
            <a:off x="3660593" y="1921905"/>
            <a:ext cx="672953" cy="866984"/>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cxnSp>
        <p:nvCxnSpPr>
          <p:cNvPr id="103" name="Straight Arrow Connector 102">
            <a:extLst>
              <a:ext uri="{FF2B5EF4-FFF2-40B4-BE49-F238E27FC236}">
                <a16:creationId xmlns:a16="http://schemas.microsoft.com/office/drawing/2014/main" id="{46226FCD-13B4-412A-B442-04671576D52B}"/>
              </a:ext>
            </a:extLst>
          </p:cNvPr>
          <p:cNvCxnSpPr>
            <a:cxnSpLocks/>
          </p:cNvCxnSpPr>
          <p:nvPr/>
        </p:nvCxnSpPr>
        <p:spPr>
          <a:xfrm flipV="1">
            <a:off x="2489443" y="1921905"/>
            <a:ext cx="1171150" cy="846883"/>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sp>
        <p:nvSpPr>
          <p:cNvPr id="106" name="TextBox 105">
            <a:extLst>
              <a:ext uri="{FF2B5EF4-FFF2-40B4-BE49-F238E27FC236}">
                <a16:creationId xmlns:a16="http://schemas.microsoft.com/office/drawing/2014/main" id="{C8F55568-3196-4F4F-945A-4CE26479A148}"/>
              </a:ext>
            </a:extLst>
          </p:cNvPr>
          <p:cNvSpPr txBox="1"/>
          <p:nvPr/>
        </p:nvSpPr>
        <p:spPr>
          <a:xfrm>
            <a:off x="1454320" y="4244500"/>
            <a:ext cx="318998" cy="184666"/>
          </a:xfrm>
          <a:prstGeom prst="rect">
            <a:avLst/>
          </a:prstGeom>
          <a:noFill/>
        </p:spPr>
        <p:txBody>
          <a:bodyPr wrap="none" lIns="0" tIns="0" rIns="0" bIns="0" rtlCol="0">
            <a:spAutoFit/>
          </a:bodyPr>
          <a:lstStyle/>
          <a:p>
            <a:pPr algn="l"/>
            <a:r>
              <a:rPr lang="en-US" sz="1200">
                <a:solidFill>
                  <a:schemeClr val="accent5"/>
                </a:solidFill>
              </a:rPr>
              <a:t>Logs</a:t>
            </a:r>
            <a:endParaRPr lang="LID4096" sz="2000" err="1">
              <a:solidFill>
                <a:schemeClr val="accent5"/>
              </a:solidFill>
            </a:endParaRPr>
          </a:p>
        </p:txBody>
      </p:sp>
      <p:sp>
        <p:nvSpPr>
          <p:cNvPr id="108" name="TextBox 107">
            <a:extLst>
              <a:ext uri="{FF2B5EF4-FFF2-40B4-BE49-F238E27FC236}">
                <a16:creationId xmlns:a16="http://schemas.microsoft.com/office/drawing/2014/main" id="{89185657-75CC-48E9-A9FC-7A4BC177C0CA}"/>
              </a:ext>
            </a:extLst>
          </p:cNvPr>
          <p:cNvSpPr txBox="1"/>
          <p:nvPr/>
        </p:nvSpPr>
        <p:spPr>
          <a:xfrm>
            <a:off x="3660593" y="4197268"/>
            <a:ext cx="496931" cy="184666"/>
          </a:xfrm>
          <a:prstGeom prst="rect">
            <a:avLst/>
          </a:prstGeom>
          <a:noFill/>
        </p:spPr>
        <p:txBody>
          <a:bodyPr wrap="none" lIns="0" tIns="0" rIns="0" bIns="0" rtlCol="0">
            <a:spAutoFit/>
          </a:bodyPr>
          <a:lstStyle/>
          <a:p>
            <a:pPr algn="l"/>
            <a:r>
              <a:rPr lang="en-US" sz="1200">
                <a:solidFill>
                  <a:schemeClr val="accent5"/>
                </a:solidFill>
              </a:rPr>
              <a:t>Metrics</a:t>
            </a:r>
            <a:endParaRPr lang="LID4096" sz="2000" err="1">
              <a:solidFill>
                <a:schemeClr val="accent5"/>
              </a:solidFill>
            </a:endParaRPr>
          </a:p>
        </p:txBody>
      </p:sp>
      <p:cxnSp>
        <p:nvCxnSpPr>
          <p:cNvPr id="114" name="Straight Arrow Connector 113">
            <a:extLst>
              <a:ext uri="{FF2B5EF4-FFF2-40B4-BE49-F238E27FC236}">
                <a16:creationId xmlns:a16="http://schemas.microsoft.com/office/drawing/2014/main" id="{FCC5009C-6A5A-4D41-8631-36E0F20B8FAB}"/>
              </a:ext>
            </a:extLst>
          </p:cNvPr>
          <p:cNvCxnSpPr>
            <a:cxnSpLocks/>
            <a:endCxn id="112" idx="0"/>
          </p:cNvCxnSpPr>
          <p:nvPr/>
        </p:nvCxnSpPr>
        <p:spPr>
          <a:xfrm>
            <a:off x="4333546" y="3588571"/>
            <a:ext cx="1823" cy="992539"/>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sp>
        <p:nvSpPr>
          <p:cNvPr id="118" name="Rectangle 117">
            <a:extLst>
              <a:ext uri="{FF2B5EF4-FFF2-40B4-BE49-F238E27FC236}">
                <a16:creationId xmlns:a16="http://schemas.microsoft.com/office/drawing/2014/main" id="{951A915E-1DCD-40B6-8986-C181450350A1}"/>
              </a:ext>
            </a:extLst>
          </p:cNvPr>
          <p:cNvSpPr/>
          <p:nvPr/>
        </p:nvSpPr>
        <p:spPr bwMode="auto">
          <a:xfrm>
            <a:off x="3720640" y="5031961"/>
            <a:ext cx="941655"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IoTEdge Agent</a:t>
            </a:r>
            <a:endParaRPr kumimoji="0" lang="LID4096"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5" name="Rectangle 124">
            <a:extLst>
              <a:ext uri="{FF2B5EF4-FFF2-40B4-BE49-F238E27FC236}">
                <a16:creationId xmlns:a16="http://schemas.microsoft.com/office/drawing/2014/main" id="{786009C0-972D-4971-8160-271E99328BCE}"/>
              </a:ext>
            </a:extLst>
          </p:cNvPr>
          <p:cNvSpPr/>
          <p:nvPr/>
        </p:nvSpPr>
        <p:spPr bwMode="auto">
          <a:xfrm>
            <a:off x="4841226" y="5031961"/>
            <a:ext cx="941655"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IoTEdge Hub</a:t>
            </a:r>
            <a:endParaRPr kumimoji="0" lang="LID4096"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27" name="Straight Arrow Connector 126">
            <a:extLst>
              <a:ext uri="{FF2B5EF4-FFF2-40B4-BE49-F238E27FC236}">
                <a16:creationId xmlns:a16="http://schemas.microsoft.com/office/drawing/2014/main" id="{4CBE4EB1-42EE-4104-A332-5739A805876F}"/>
              </a:ext>
            </a:extLst>
          </p:cNvPr>
          <p:cNvCxnSpPr>
            <a:cxnSpLocks/>
            <a:endCxn id="123" idx="0"/>
          </p:cNvCxnSpPr>
          <p:nvPr/>
        </p:nvCxnSpPr>
        <p:spPr>
          <a:xfrm>
            <a:off x="4333546" y="3588571"/>
            <a:ext cx="985493" cy="992539"/>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pic>
        <p:nvPicPr>
          <p:cNvPr id="78" name="Picture 4">
            <a:extLst>
              <a:ext uri="{FF2B5EF4-FFF2-40B4-BE49-F238E27FC236}">
                <a16:creationId xmlns:a16="http://schemas.microsoft.com/office/drawing/2014/main" id="{082E769B-8E59-43DE-BF37-1F99A2FEE0F5}"/>
              </a:ext>
            </a:extLst>
          </p:cNvPr>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2818880" y="4600969"/>
            <a:ext cx="469928" cy="471894"/>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4">
            <a:extLst>
              <a:ext uri="{FF2B5EF4-FFF2-40B4-BE49-F238E27FC236}">
                <a16:creationId xmlns:a16="http://schemas.microsoft.com/office/drawing/2014/main" id="{4ECA0D96-AD9D-4DA9-9D74-F7731299600E}"/>
              </a:ext>
            </a:extLst>
          </p:cNvPr>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4100405" y="4581110"/>
            <a:ext cx="469928" cy="471894"/>
          </a:xfrm>
          <a:prstGeom prst="rect">
            <a:avLst/>
          </a:prstGeom>
          <a:noFill/>
          <a:extLst>
            <a:ext uri="{909E8E84-426E-40DD-AFC4-6F175D3DCCD1}">
              <a14:hiddenFill xmlns:a14="http://schemas.microsoft.com/office/drawing/2010/main">
                <a:solidFill>
                  <a:srgbClr val="FFFFFF"/>
                </a:solidFill>
              </a14:hiddenFill>
            </a:ext>
          </a:extLst>
        </p:spPr>
      </p:pic>
      <p:pic>
        <p:nvPicPr>
          <p:cNvPr id="123" name="Picture 4">
            <a:extLst>
              <a:ext uri="{FF2B5EF4-FFF2-40B4-BE49-F238E27FC236}">
                <a16:creationId xmlns:a16="http://schemas.microsoft.com/office/drawing/2014/main" id="{4F701482-9F90-4DA1-AF38-EB19649876FD}"/>
              </a:ext>
            </a:extLst>
          </p:cNvPr>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5084075" y="4581110"/>
            <a:ext cx="469928" cy="471894"/>
          </a:xfrm>
          <a:prstGeom prst="rect">
            <a:avLst/>
          </a:prstGeom>
          <a:noFill/>
          <a:extLst>
            <a:ext uri="{909E8E84-426E-40DD-AFC4-6F175D3DCCD1}">
              <a14:hiddenFill xmlns:a14="http://schemas.microsoft.com/office/drawing/2010/main">
                <a:solidFill>
                  <a:srgbClr val="FFFFFF"/>
                </a:solidFill>
              </a14:hiddenFill>
            </a:ext>
          </a:extLst>
        </p:spPr>
      </p:pic>
      <p:sp>
        <p:nvSpPr>
          <p:cNvPr id="32" name="Rectangle: Rounded Corners 31">
            <a:extLst>
              <a:ext uri="{FF2B5EF4-FFF2-40B4-BE49-F238E27FC236}">
                <a16:creationId xmlns:a16="http://schemas.microsoft.com/office/drawing/2014/main" id="{6A181D25-E86E-4A8D-A139-A24FFE6E2285}"/>
              </a:ext>
            </a:extLst>
          </p:cNvPr>
          <p:cNvSpPr/>
          <p:nvPr/>
        </p:nvSpPr>
        <p:spPr>
          <a:xfrm>
            <a:off x="6723295" y="2797907"/>
            <a:ext cx="4561543" cy="3497145"/>
          </a:xfrm>
          <a:prstGeom prst="roundRect">
            <a:avLst>
              <a:gd name="adj" fmla="val 0"/>
            </a:avLst>
          </a:prstGeom>
          <a:solidFill>
            <a:srgbClr val="1B67B8">
              <a:alpha val="18824"/>
            </a:srgbClr>
          </a:solidFill>
          <a:ln w="12700" cap="flat" cmpd="sng" algn="ctr">
            <a:solidFill>
              <a:srgbClr val="1B67B8"/>
            </a:solidFill>
            <a:prstDash val="solid"/>
          </a:ln>
          <a:effectLst/>
        </p:spPr>
        <p:txBody>
          <a:bodyPr tIns="822727"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049" rtl="0" eaLnBrk="1" fontAlgn="auto" latinLnBrk="0" hangingPunct="1">
              <a:lnSpc>
                <a:spcPct val="80000"/>
              </a:lnSpc>
              <a:spcBef>
                <a:spcPts val="0"/>
              </a:spcBef>
              <a:spcAft>
                <a:spcPts val="0"/>
              </a:spcAft>
              <a:buClrTx/>
              <a:buSzTx/>
              <a:buFontTx/>
              <a:buNone/>
              <a:tabLst/>
              <a:defRPr/>
            </a:pPr>
            <a:endParaRPr kumimoji="0" lang="en-US" sz="2353" b="0" i="0" u="none" strike="noStrike" kern="0" cap="none" spc="-150" normalizeH="0" baseline="0" noProof="0">
              <a:ln>
                <a:noFill/>
              </a:ln>
              <a:solidFill>
                <a:srgbClr val="1C6294"/>
              </a:solidFill>
              <a:effectLst/>
              <a:uLnTx/>
              <a:uFillTx/>
              <a:latin typeface="Segoe UI Light"/>
              <a:ea typeface="+mn-ea"/>
              <a:cs typeface="+mn-cs"/>
            </a:endParaRPr>
          </a:p>
        </p:txBody>
      </p:sp>
      <p:grpSp>
        <p:nvGrpSpPr>
          <p:cNvPr id="33" name="Group 32">
            <a:extLst>
              <a:ext uri="{FF2B5EF4-FFF2-40B4-BE49-F238E27FC236}">
                <a16:creationId xmlns:a16="http://schemas.microsoft.com/office/drawing/2014/main" id="{7441A607-34A5-4589-B205-C9AA063263AD}"/>
              </a:ext>
            </a:extLst>
          </p:cNvPr>
          <p:cNvGrpSpPr/>
          <p:nvPr/>
        </p:nvGrpSpPr>
        <p:grpSpPr>
          <a:xfrm>
            <a:off x="8023161" y="5686068"/>
            <a:ext cx="2230302" cy="556274"/>
            <a:chOff x="3173691" y="6065175"/>
            <a:chExt cx="2230302" cy="556274"/>
          </a:xfrm>
        </p:grpSpPr>
        <p:sp>
          <p:nvSpPr>
            <p:cNvPr id="34" name="TextBox 3">
              <a:extLst>
                <a:ext uri="{FF2B5EF4-FFF2-40B4-BE49-F238E27FC236}">
                  <a16:creationId xmlns:a16="http://schemas.microsoft.com/office/drawing/2014/main" id="{2AB86527-442F-44A9-979C-C19690961E6B}"/>
                </a:ext>
              </a:extLst>
            </p:cNvPr>
            <p:cNvSpPr txBox="1"/>
            <p:nvPr/>
          </p:nvSpPr>
          <p:spPr>
            <a:xfrm>
              <a:off x="3724202" y="6161355"/>
              <a:ext cx="1679791" cy="363946"/>
            </a:xfrm>
            <a:prstGeom prst="rect">
              <a:avLst/>
            </a:prstGeom>
            <a:noFill/>
            <a:ln>
              <a:noFill/>
            </a:ln>
          </p:spPr>
          <p:txBody>
            <a:bodyPr wrap="square"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049"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78D7"/>
                  </a:solidFill>
                  <a:effectLst/>
                  <a:uLnTx/>
                  <a:uFillTx/>
                  <a:latin typeface="Segoe UI" panose="020B0502040204020203" pitchFamily="34" charset="0"/>
                  <a:ea typeface="+mn-ea"/>
                  <a:cs typeface="Segoe UI" panose="020B0502040204020203" pitchFamily="34" charset="0"/>
                </a:rPr>
                <a:t>Azure IoT Edge</a:t>
              </a:r>
            </a:p>
          </p:txBody>
        </p:sp>
        <p:pic>
          <p:nvPicPr>
            <p:cNvPr id="35" name="Picture 34">
              <a:extLst>
                <a:ext uri="{FF2B5EF4-FFF2-40B4-BE49-F238E27FC236}">
                  <a16:creationId xmlns:a16="http://schemas.microsoft.com/office/drawing/2014/main" id="{CF13C08B-BD57-409F-B3C8-9B2BE81FCBF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173691" y="6065175"/>
              <a:ext cx="556274" cy="556274"/>
            </a:xfrm>
            <a:prstGeom prst="rect">
              <a:avLst/>
            </a:prstGeom>
          </p:spPr>
        </p:pic>
      </p:grpSp>
      <p:sp>
        <p:nvSpPr>
          <p:cNvPr id="36" name="Rectangle 35">
            <a:extLst>
              <a:ext uri="{FF2B5EF4-FFF2-40B4-BE49-F238E27FC236}">
                <a16:creationId xmlns:a16="http://schemas.microsoft.com/office/drawing/2014/main" id="{ACED93DB-FF22-4EC2-8388-D8668B180969}"/>
              </a:ext>
            </a:extLst>
          </p:cNvPr>
          <p:cNvSpPr/>
          <p:nvPr/>
        </p:nvSpPr>
        <p:spPr bwMode="auto">
          <a:xfrm>
            <a:off x="6810798" y="4664638"/>
            <a:ext cx="2069902"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LoRa Network Server</a:t>
            </a:r>
            <a:endParaRPr kumimoji="0" lang="LID4096"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7" name="Rectangle 36">
            <a:extLst>
              <a:ext uri="{FF2B5EF4-FFF2-40B4-BE49-F238E27FC236}">
                <a16:creationId xmlns:a16="http://schemas.microsoft.com/office/drawing/2014/main" id="{54C6FE1C-E487-4C4A-A42B-3D8ADD489EC9}"/>
              </a:ext>
            </a:extLst>
          </p:cNvPr>
          <p:cNvSpPr/>
          <p:nvPr/>
        </p:nvSpPr>
        <p:spPr bwMode="auto">
          <a:xfrm>
            <a:off x="6939368" y="5138219"/>
            <a:ext cx="1794619" cy="242929"/>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Light" panose="020B0502040204020203" pitchFamily="34" charset="0"/>
                <a:ea typeface="Segoe UI" pitchFamily="34" charset="0"/>
                <a:cs typeface="Segoe UI Light" panose="020B0502040204020203" pitchFamily="34" charset="0"/>
              </a:rPr>
              <a:t>Built-in decoders</a:t>
            </a:r>
          </a:p>
        </p:txBody>
      </p:sp>
      <p:sp>
        <p:nvSpPr>
          <p:cNvPr id="38" name="Rectangle 37">
            <a:extLst>
              <a:ext uri="{FF2B5EF4-FFF2-40B4-BE49-F238E27FC236}">
                <a16:creationId xmlns:a16="http://schemas.microsoft.com/office/drawing/2014/main" id="{C7E055F7-F143-4790-90F5-AAA39C9FDF22}"/>
              </a:ext>
            </a:extLst>
          </p:cNvPr>
          <p:cNvSpPr/>
          <p:nvPr/>
        </p:nvSpPr>
        <p:spPr bwMode="auto">
          <a:xfrm>
            <a:off x="9220981" y="3056506"/>
            <a:ext cx="1538405" cy="629514"/>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Metrics</a:t>
            </a:r>
            <a:br>
              <a:rPr kumimoji="0" lang="en-US" sz="12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br>
            <a:r>
              <a:rPr kumimoji="0" lang="en-US" sz="12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Collector</a:t>
            </a:r>
            <a:endParaRPr kumimoji="0" lang="LID4096"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39" name="Straight Arrow Connector 38">
            <a:extLst>
              <a:ext uri="{FF2B5EF4-FFF2-40B4-BE49-F238E27FC236}">
                <a16:creationId xmlns:a16="http://schemas.microsoft.com/office/drawing/2014/main" id="{474D5C6E-849D-4BCB-9179-A09219107502}"/>
              </a:ext>
            </a:extLst>
          </p:cNvPr>
          <p:cNvCxnSpPr>
            <a:cxnSpLocks/>
            <a:stCxn id="36" idx="0"/>
            <a:endCxn id="48" idx="2"/>
          </p:cNvCxnSpPr>
          <p:nvPr/>
        </p:nvCxnSpPr>
        <p:spPr>
          <a:xfrm flipH="1" flipV="1">
            <a:off x="7836677" y="2258041"/>
            <a:ext cx="9072" cy="2406597"/>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sp>
        <p:nvSpPr>
          <p:cNvPr id="40" name="Freeform: Shape 39">
            <a:extLst>
              <a:ext uri="{FF2B5EF4-FFF2-40B4-BE49-F238E27FC236}">
                <a16:creationId xmlns:a16="http://schemas.microsoft.com/office/drawing/2014/main" id="{21FA1D87-B65A-4C9E-ADA4-6E4371EB69B4}"/>
              </a:ext>
            </a:extLst>
          </p:cNvPr>
          <p:cNvSpPr/>
          <p:nvPr/>
        </p:nvSpPr>
        <p:spPr>
          <a:xfrm>
            <a:off x="7050986" y="451149"/>
            <a:ext cx="3659427" cy="2065590"/>
          </a:xfrm>
          <a:custGeom>
            <a:avLst/>
            <a:gdLst>
              <a:gd name="connsiteX0" fmla="*/ 2737076 w 6619870"/>
              <a:gd name="connsiteY0" fmla="*/ 0 h 3336474"/>
              <a:gd name="connsiteX1" fmla="*/ 4120405 w 6619870"/>
              <a:gd name="connsiteY1" fmla="*/ 735510 h 3336474"/>
              <a:gd name="connsiteX2" fmla="*/ 4147109 w 6619870"/>
              <a:gd name="connsiteY2" fmla="*/ 779467 h 3336474"/>
              <a:gd name="connsiteX3" fmla="*/ 4277403 w 6619870"/>
              <a:gd name="connsiteY3" fmla="*/ 772888 h 3336474"/>
              <a:gd name="connsiteX4" fmla="*/ 5340286 w 6619870"/>
              <a:gd name="connsiteY4" fmla="*/ 1338018 h 3336474"/>
              <a:gd name="connsiteX5" fmla="*/ 5394249 w 6619870"/>
              <a:gd name="connsiteY5" fmla="*/ 1437437 h 3336474"/>
              <a:gd name="connsiteX6" fmla="*/ 5457423 w 6619870"/>
              <a:gd name="connsiteY6" fmla="*/ 1421193 h 3336474"/>
              <a:gd name="connsiteX7" fmla="*/ 5652402 w 6619870"/>
              <a:gd name="connsiteY7" fmla="*/ 1401538 h 3336474"/>
              <a:gd name="connsiteX8" fmla="*/ 6619870 w 6619870"/>
              <a:gd name="connsiteY8" fmla="*/ 2369006 h 3336474"/>
              <a:gd name="connsiteX9" fmla="*/ 5847381 w 6619870"/>
              <a:gd name="connsiteY9" fmla="*/ 3316819 h 3336474"/>
              <a:gd name="connsiteX10" fmla="*/ 5790517 w 6619870"/>
              <a:gd name="connsiteY10" fmla="*/ 3325497 h 3336474"/>
              <a:gd name="connsiteX11" fmla="*/ 5790517 w 6619870"/>
              <a:gd name="connsiteY11" fmla="*/ 3336473 h 3336474"/>
              <a:gd name="connsiteX12" fmla="*/ 5652422 w 6619870"/>
              <a:gd name="connsiteY12" fmla="*/ 3336473 h 3336474"/>
              <a:gd name="connsiteX13" fmla="*/ 5652402 w 6619870"/>
              <a:gd name="connsiteY13" fmla="*/ 3336474 h 3336474"/>
              <a:gd name="connsiteX14" fmla="*/ 5652382 w 6619870"/>
              <a:gd name="connsiteY14" fmla="*/ 3336473 h 3336474"/>
              <a:gd name="connsiteX15" fmla="*/ 4277423 w 6619870"/>
              <a:gd name="connsiteY15" fmla="*/ 3336473 h 3336474"/>
              <a:gd name="connsiteX16" fmla="*/ 4277403 w 6619870"/>
              <a:gd name="connsiteY16" fmla="*/ 3336474 h 3336474"/>
              <a:gd name="connsiteX17" fmla="*/ 4277384 w 6619870"/>
              <a:gd name="connsiteY17" fmla="*/ 3336473 h 3336474"/>
              <a:gd name="connsiteX18" fmla="*/ 2737096 w 6619870"/>
              <a:gd name="connsiteY18" fmla="*/ 3336473 h 3336474"/>
              <a:gd name="connsiteX19" fmla="*/ 2737076 w 6619870"/>
              <a:gd name="connsiteY19" fmla="*/ 3336474 h 3336474"/>
              <a:gd name="connsiteX20" fmla="*/ 2737057 w 6619870"/>
              <a:gd name="connsiteY20" fmla="*/ 3336473 h 3336474"/>
              <a:gd name="connsiteX21" fmla="*/ 967488 w 6619870"/>
              <a:gd name="connsiteY21" fmla="*/ 3336473 h 3336474"/>
              <a:gd name="connsiteX22" fmla="*/ 967468 w 6619870"/>
              <a:gd name="connsiteY22" fmla="*/ 3336474 h 3336474"/>
              <a:gd name="connsiteX23" fmla="*/ 967449 w 6619870"/>
              <a:gd name="connsiteY23" fmla="*/ 3336473 h 3336474"/>
              <a:gd name="connsiteX24" fmla="*/ 875617 w 6619870"/>
              <a:gd name="connsiteY24" fmla="*/ 3336473 h 3336474"/>
              <a:gd name="connsiteX25" fmla="*/ 875617 w 6619870"/>
              <a:gd name="connsiteY25" fmla="*/ 3331836 h 3336474"/>
              <a:gd name="connsiteX26" fmla="*/ 868550 w 6619870"/>
              <a:gd name="connsiteY26" fmla="*/ 3331479 h 3336474"/>
              <a:gd name="connsiteX27" fmla="*/ 0 w 6619870"/>
              <a:gd name="connsiteY27" fmla="*/ 2369006 h 3336474"/>
              <a:gd name="connsiteX28" fmla="*/ 967468 w 6619870"/>
              <a:gd name="connsiteY28" fmla="*/ 1401538 h 3336474"/>
              <a:gd name="connsiteX29" fmla="*/ 1066386 w 6619870"/>
              <a:gd name="connsiteY29" fmla="*/ 1406533 h 3336474"/>
              <a:gd name="connsiteX30" fmla="*/ 1090793 w 6619870"/>
              <a:gd name="connsiteY30" fmla="*/ 1410258 h 3336474"/>
              <a:gd name="connsiteX31" fmla="*/ 1102732 w 6619870"/>
              <a:gd name="connsiteY31" fmla="*/ 1332029 h 3336474"/>
              <a:gd name="connsiteX32" fmla="*/ 2737076 w 6619870"/>
              <a:gd name="connsiteY32" fmla="*/ 0 h 333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19870" h="3336474">
                <a:moveTo>
                  <a:pt x="2737076" y="0"/>
                </a:moveTo>
                <a:cubicBezTo>
                  <a:pt x="3312915" y="0"/>
                  <a:pt x="3820610" y="291756"/>
                  <a:pt x="4120405" y="735510"/>
                </a:cubicBezTo>
                <a:lnTo>
                  <a:pt x="4147109" y="779467"/>
                </a:lnTo>
                <a:lnTo>
                  <a:pt x="4277403" y="772888"/>
                </a:lnTo>
                <a:cubicBezTo>
                  <a:pt x="4719850" y="772888"/>
                  <a:pt x="5109939" y="997059"/>
                  <a:pt x="5340286" y="1338018"/>
                </a:cubicBezTo>
                <a:lnTo>
                  <a:pt x="5394249" y="1437437"/>
                </a:lnTo>
                <a:lnTo>
                  <a:pt x="5457423" y="1421193"/>
                </a:lnTo>
                <a:cubicBezTo>
                  <a:pt x="5520403" y="1408306"/>
                  <a:pt x="5585612" y="1401538"/>
                  <a:pt x="5652402" y="1401538"/>
                </a:cubicBezTo>
                <a:cubicBezTo>
                  <a:pt x="6186720" y="1401538"/>
                  <a:pt x="6619870" y="1834688"/>
                  <a:pt x="6619870" y="2369006"/>
                </a:cubicBezTo>
                <a:cubicBezTo>
                  <a:pt x="6619870" y="2836534"/>
                  <a:pt x="6288240" y="3226606"/>
                  <a:pt x="5847381" y="3316819"/>
                </a:cubicBezTo>
                <a:lnTo>
                  <a:pt x="5790517" y="3325497"/>
                </a:lnTo>
                <a:lnTo>
                  <a:pt x="5790517" y="3336473"/>
                </a:lnTo>
                <a:lnTo>
                  <a:pt x="5652422" y="3336473"/>
                </a:lnTo>
                <a:lnTo>
                  <a:pt x="5652402" y="3336474"/>
                </a:lnTo>
                <a:lnTo>
                  <a:pt x="5652382" y="3336473"/>
                </a:lnTo>
                <a:lnTo>
                  <a:pt x="4277423" y="3336473"/>
                </a:lnTo>
                <a:lnTo>
                  <a:pt x="4277403" y="3336474"/>
                </a:lnTo>
                <a:lnTo>
                  <a:pt x="4277384" y="3336473"/>
                </a:lnTo>
                <a:lnTo>
                  <a:pt x="2737096" y="3336473"/>
                </a:lnTo>
                <a:lnTo>
                  <a:pt x="2737076" y="3336474"/>
                </a:lnTo>
                <a:lnTo>
                  <a:pt x="2737057" y="3336473"/>
                </a:lnTo>
                <a:lnTo>
                  <a:pt x="967488" y="3336473"/>
                </a:lnTo>
                <a:lnTo>
                  <a:pt x="967468" y="3336474"/>
                </a:lnTo>
                <a:lnTo>
                  <a:pt x="967449" y="3336473"/>
                </a:lnTo>
                <a:lnTo>
                  <a:pt x="875617" y="3336473"/>
                </a:lnTo>
                <a:lnTo>
                  <a:pt x="875617" y="3331836"/>
                </a:lnTo>
                <a:lnTo>
                  <a:pt x="868550" y="3331479"/>
                </a:lnTo>
                <a:cubicBezTo>
                  <a:pt x="380698" y="3281935"/>
                  <a:pt x="0" y="2869929"/>
                  <a:pt x="0" y="2369006"/>
                </a:cubicBezTo>
                <a:cubicBezTo>
                  <a:pt x="0" y="1834688"/>
                  <a:pt x="433150" y="1401538"/>
                  <a:pt x="967468" y="1401538"/>
                </a:cubicBezTo>
                <a:cubicBezTo>
                  <a:pt x="1000864" y="1401538"/>
                  <a:pt x="1033863" y="1403230"/>
                  <a:pt x="1066386" y="1406533"/>
                </a:cubicBezTo>
                <a:lnTo>
                  <a:pt x="1090793" y="1410258"/>
                </a:lnTo>
                <a:lnTo>
                  <a:pt x="1102732" y="1332029"/>
                </a:lnTo>
                <a:cubicBezTo>
                  <a:pt x="1258289" y="571841"/>
                  <a:pt x="1930902" y="0"/>
                  <a:pt x="2737076"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41" name="Straight Arrow Connector 40">
            <a:extLst>
              <a:ext uri="{FF2B5EF4-FFF2-40B4-BE49-F238E27FC236}">
                <a16:creationId xmlns:a16="http://schemas.microsoft.com/office/drawing/2014/main" id="{B62A159D-F20B-43F5-8C45-AAD981008A32}"/>
              </a:ext>
            </a:extLst>
          </p:cNvPr>
          <p:cNvCxnSpPr>
            <a:cxnSpLocks/>
            <a:stCxn id="38" idx="0"/>
            <a:endCxn id="49" idx="2"/>
          </p:cNvCxnSpPr>
          <p:nvPr/>
        </p:nvCxnSpPr>
        <p:spPr>
          <a:xfrm flipH="1" flipV="1">
            <a:off x="9990183" y="2272271"/>
            <a:ext cx="1" cy="784235"/>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sp>
        <p:nvSpPr>
          <p:cNvPr id="42" name="TextBox 41">
            <a:extLst>
              <a:ext uri="{FF2B5EF4-FFF2-40B4-BE49-F238E27FC236}">
                <a16:creationId xmlns:a16="http://schemas.microsoft.com/office/drawing/2014/main" id="{2AEF0FC3-0C91-45EF-9803-CCE2752C1766}"/>
              </a:ext>
            </a:extLst>
          </p:cNvPr>
          <p:cNvSpPr txBox="1"/>
          <p:nvPr/>
        </p:nvSpPr>
        <p:spPr>
          <a:xfrm>
            <a:off x="7210372" y="3414060"/>
            <a:ext cx="604616" cy="369332"/>
          </a:xfrm>
          <a:prstGeom prst="rect">
            <a:avLst/>
          </a:prstGeom>
          <a:noFill/>
        </p:spPr>
        <p:txBody>
          <a:bodyPr wrap="square" lIns="0" tIns="0" rIns="0" bIns="0" rtlCol="0">
            <a:spAutoFit/>
          </a:bodyPr>
          <a:lstStyle/>
          <a:p>
            <a:pPr algn="ctr"/>
            <a:r>
              <a:rPr lang="en-US" sz="1200">
                <a:solidFill>
                  <a:schemeClr val="accent5"/>
                </a:solidFill>
              </a:rPr>
              <a:t>Logs &amp; Metrics</a:t>
            </a:r>
            <a:endParaRPr lang="LID4096" sz="2000" err="1">
              <a:solidFill>
                <a:schemeClr val="accent5"/>
              </a:solidFill>
            </a:endParaRPr>
          </a:p>
        </p:txBody>
      </p:sp>
      <p:sp>
        <p:nvSpPr>
          <p:cNvPr id="43" name="TextBox 42">
            <a:extLst>
              <a:ext uri="{FF2B5EF4-FFF2-40B4-BE49-F238E27FC236}">
                <a16:creationId xmlns:a16="http://schemas.microsoft.com/office/drawing/2014/main" id="{90F8F445-5A5D-428E-A329-8083353B8A0A}"/>
              </a:ext>
            </a:extLst>
          </p:cNvPr>
          <p:cNvSpPr txBox="1"/>
          <p:nvPr/>
        </p:nvSpPr>
        <p:spPr>
          <a:xfrm>
            <a:off x="9788904" y="4223201"/>
            <a:ext cx="496931" cy="184666"/>
          </a:xfrm>
          <a:prstGeom prst="rect">
            <a:avLst/>
          </a:prstGeom>
          <a:noFill/>
        </p:spPr>
        <p:txBody>
          <a:bodyPr wrap="none" lIns="0" tIns="0" rIns="0" bIns="0" rtlCol="0">
            <a:spAutoFit/>
          </a:bodyPr>
          <a:lstStyle/>
          <a:p>
            <a:pPr algn="l"/>
            <a:r>
              <a:rPr lang="en-US" sz="1200">
                <a:solidFill>
                  <a:schemeClr val="accent5"/>
                </a:solidFill>
              </a:rPr>
              <a:t>Metrics</a:t>
            </a:r>
            <a:endParaRPr lang="LID4096" sz="2000" err="1">
              <a:solidFill>
                <a:schemeClr val="accent5"/>
              </a:solidFill>
            </a:endParaRPr>
          </a:p>
        </p:txBody>
      </p:sp>
      <p:cxnSp>
        <p:nvCxnSpPr>
          <p:cNvPr id="44" name="Straight Arrow Connector 43">
            <a:extLst>
              <a:ext uri="{FF2B5EF4-FFF2-40B4-BE49-F238E27FC236}">
                <a16:creationId xmlns:a16="http://schemas.microsoft.com/office/drawing/2014/main" id="{0544C27A-9D42-4F0F-9799-DDA8B27A9A88}"/>
              </a:ext>
            </a:extLst>
          </p:cNvPr>
          <p:cNvCxnSpPr>
            <a:cxnSpLocks/>
            <a:stCxn id="38" idx="2"/>
            <a:endCxn id="45" idx="0"/>
          </p:cNvCxnSpPr>
          <p:nvPr/>
        </p:nvCxnSpPr>
        <p:spPr>
          <a:xfrm flipH="1">
            <a:off x="9544429" y="3686020"/>
            <a:ext cx="445755" cy="978618"/>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sp>
        <p:nvSpPr>
          <p:cNvPr id="45" name="Rectangle 44">
            <a:extLst>
              <a:ext uri="{FF2B5EF4-FFF2-40B4-BE49-F238E27FC236}">
                <a16:creationId xmlns:a16="http://schemas.microsoft.com/office/drawing/2014/main" id="{FFDC1D2B-2471-4384-8037-FF3B8888FBE2}"/>
              </a:ext>
            </a:extLst>
          </p:cNvPr>
          <p:cNvSpPr/>
          <p:nvPr/>
        </p:nvSpPr>
        <p:spPr bwMode="auto">
          <a:xfrm>
            <a:off x="9073601" y="4664638"/>
            <a:ext cx="941655"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IoTEdge Agent</a:t>
            </a:r>
            <a:endParaRPr kumimoji="0" lang="LID4096"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6" name="Rectangle 45">
            <a:extLst>
              <a:ext uri="{FF2B5EF4-FFF2-40B4-BE49-F238E27FC236}">
                <a16:creationId xmlns:a16="http://schemas.microsoft.com/office/drawing/2014/main" id="{99F7DFB8-BFCC-4634-B8BC-4697CAD25EC7}"/>
              </a:ext>
            </a:extLst>
          </p:cNvPr>
          <p:cNvSpPr/>
          <p:nvPr/>
        </p:nvSpPr>
        <p:spPr bwMode="auto">
          <a:xfrm>
            <a:off x="10194187" y="4664638"/>
            <a:ext cx="941655" cy="90075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IoTEdge Hub</a:t>
            </a:r>
            <a:endParaRPr kumimoji="0" lang="LID4096" sz="11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47" name="Straight Arrow Connector 46">
            <a:extLst>
              <a:ext uri="{FF2B5EF4-FFF2-40B4-BE49-F238E27FC236}">
                <a16:creationId xmlns:a16="http://schemas.microsoft.com/office/drawing/2014/main" id="{15C6C131-C362-4809-8D5B-4700E1ACC80A}"/>
              </a:ext>
            </a:extLst>
          </p:cNvPr>
          <p:cNvCxnSpPr>
            <a:cxnSpLocks/>
            <a:stCxn id="38" idx="2"/>
            <a:endCxn id="46" idx="0"/>
          </p:cNvCxnSpPr>
          <p:nvPr/>
        </p:nvCxnSpPr>
        <p:spPr>
          <a:xfrm>
            <a:off x="9990184" y="3686020"/>
            <a:ext cx="674831" cy="978618"/>
          </a:xfrm>
          <a:prstGeom prst="straightConnector1">
            <a:avLst/>
          </a:prstGeom>
          <a:ln w="28575">
            <a:headEnd type="none" w="lg" len="med"/>
            <a:tailEnd type="triangle"/>
          </a:ln>
        </p:spPr>
        <p:style>
          <a:lnRef idx="1">
            <a:schemeClr val="accent5"/>
          </a:lnRef>
          <a:fillRef idx="0">
            <a:schemeClr val="accent5"/>
          </a:fillRef>
          <a:effectRef idx="0">
            <a:schemeClr val="accent5"/>
          </a:effectRef>
          <a:fontRef idx="minor">
            <a:schemeClr val="tx1"/>
          </a:fontRef>
        </p:style>
      </p:cxnSp>
      <p:pic>
        <p:nvPicPr>
          <p:cNvPr id="48" name="Picture 4" descr="AzureApplicationInsights">
            <a:extLst>
              <a:ext uri="{FF2B5EF4-FFF2-40B4-BE49-F238E27FC236}">
                <a16:creationId xmlns:a16="http://schemas.microsoft.com/office/drawing/2014/main" id="{E9330075-24DE-4774-AE83-1EF757B5F172}"/>
              </a:ext>
            </a:extLst>
          </p:cNvPr>
          <p:cNvPicPr>
            <a:picLocks noChangeAspect="1" noChangeArrowheads="1"/>
          </p:cNvPicPr>
          <p:nvPr/>
        </p:nvPicPr>
        <p:blipFill>
          <a:blip r:embed="rId9">
            <a:extLst>
              <a:ext uri="{28A0092B-C50C-407E-A947-70E740481C1C}">
                <a14:useLocalDpi xmlns:a14="http://schemas.microsoft.com/office/drawing/2010/main"/>
              </a:ext>
            </a:extLst>
          </a:blip>
          <a:srcRect/>
          <a:stretch>
            <a:fillRect/>
          </a:stretch>
        </p:blipFill>
        <p:spPr bwMode="auto">
          <a:xfrm>
            <a:off x="7503302" y="1591291"/>
            <a:ext cx="666750" cy="666750"/>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AzureLogAnalytics">
            <a:extLst>
              <a:ext uri="{FF2B5EF4-FFF2-40B4-BE49-F238E27FC236}">
                <a16:creationId xmlns:a16="http://schemas.microsoft.com/office/drawing/2014/main" id="{49D49B9F-CF48-4179-B9AB-B3636EF02E97}"/>
              </a:ext>
            </a:extLst>
          </p:cNvPr>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9656808" y="1605521"/>
            <a:ext cx="666750" cy="66675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3">
            <a:extLst>
              <a:ext uri="{FF2B5EF4-FFF2-40B4-BE49-F238E27FC236}">
                <a16:creationId xmlns:a16="http://schemas.microsoft.com/office/drawing/2014/main" id="{F6AEC78C-2C0E-4F19-8A6D-124D467005DC}"/>
              </a:ext>
            </a:extLst>
          </p:cNvPr>
          <p:cNvSpPr txBox="1"/>
          <p:nvPr/>
        </p:nvSpPr>
        <p:spPr>
          <a:xfrm>
            <a:off x="8170052" y="758210"/>
            <a:ext cx="1170962" cy="461665"/>
          </a:xfrm>
          <a:prstGeom prst="rect">
            <a:avLst/>
          </a:prstGeom>
          <a:noFill/>
        </p:spPr>
        <p:txBody>
          <a:bodyPr wrap="non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Azure Cloud</a:t>
            </a:r>
          </a:p>
        </p:txBody>
      </p:sp>
      <p:sp>
        <p:nvSpPr>
          <p:cNvPr id="4" name="TextBox 3">
            <a:extLst>
              <a:ext uri="{FF2B5EF4-FFF2-40B4-BE49-F238E27FC236}">
                <a16:creationId xmlns:a16="http://schemas.microsoft.com/office/drawing/2014/main" id="{46AFD499-B1B6-479A-97EA-276F628B302A}"/>
              </a:ext>
            </a:extLst>
          </p:cNvPr>
          <p:cNvSpPr txBox="1"/>
          <p:nvPr/>
        </p:nvSpPr>
        <p:spPr>
          <a:xfrm>
            <a:off x="6751886" y="1910349"/>
            <a:ext cx="1115552" cy="627864"/>
          </a:xfrm>
          <a:prstGeom prst="rect">
            <a:avLst/>
          </a:prstGeom>
          <a:noFill/>
        </p:spPr>
        <p:txBody>
          <a:bodyPr wrap="squar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Application Insights</a:t>
            </a:r>
          </a:p>
        </p:txBody>
      </p:sp>
      <p:sp>
        <p:nvSpPr>
          <p:cNvPr id="5" name="TextBox 4">
            <a:extLst>
              <a:ext uri="{FF2B5EF4-FFF2-40B4-BE49-F238E27FC236}">
                <a16:creationId xmlns:a16="http://schemas.microsoft.com/office/drawing/2014/main" id="{0A220AF7-0F94-4F34-83DB-283402BA2B37}"/>
              </a:ext>
            </a:extLst>
          </p:cNvPr>
          <p:cNvSpPr txBox="1"/>
          <p:nvPr/>
        </p:nvSpPr>
        <p:spPr>
          <a:xfrm>
            <a:off x="10037369" y="1869837"/>
            <a:ext cx="1115552" cy="627864"/>
          </a:xfrm>
          <a:prstGeom prst="rect">
            <a:avLst/>
          </a:prstGeom>
          <a:noFill/>
        </p:spPr>
        <p:txBody>
          <a:bodyPr wrap="square" lIns="182880" tIns="146304" rIns="182880" bIns="146304" rtlCol="0">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solidFill>
                  <a:srgbClr val="0072C6"/>
                </a:solidFill>
                <a:effectLst/>
                <a:uLnTx/>
                <a:uFillTx/>
                <a:latin typeface="Segoe UI Light" panose="020B0502040204020203" pitchFamily="34" charset="0"/>
                <a:ea typeface="+mn-ea"/>
                <a:cs typeface="Segoe UI Light" panose="020B0502040204020203" pitchFamily="34" charset="0"/>
              </a:rPr>
              <a:t>Log Analytics</a:t>
            </a:r>
          </a:p>
        </p:txBody>
      </p:sp>
      <p:pic>
        <p:nvPicPr>
          <p:cNvPr id="8" name="Picture 2">
            <a:extLst>
              <a:ext uri="{FF2B5EF4-FFF2-40B4-BE49-F238E27FC236}">
                <a16:creationId xmlns:a16="http://schemas.microsoft.com/office/drawing/2014/main" id="{9915D4A6-B09B-464E-9F13-4C31A1645F27}"/>
              </a:ext>
            </a:extLst>
          </p:cNvPr>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7985876" y="810330"/>
            <a:ext cx="368352" cy="368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5414118"/>
      </p:ext>
    </p:extLst>
  </p:cSld>
  <p:clrMapOvr>
    <a:masterClrMapping/>
  </p:clrMapOvr>
</p:sld>
</file>

<file path=ppt/theme/theme1.xml><?xml version="1.0" encoding="utf-8"?>
<a:theme xmlns:a="http://schemas.openxmlformats.org/drawingml/2006/main" name="White Template">
  <a:themeElements>
    <a:clrScheme name="Partner Network">
      <a:dk1>
        <a:srgbClr val="000000"/>
      </a:dk1>
      <a:lt1>
        <a:srgbClr val="FFFFFF"/>
      </a:lt1>
      <a:dk2>
        <a:srgbClr val="243A5E"/>
      </a:dk2>
      <a:lt2>
        <a:srgbClr val="E6E6E6"/>
      </a:lt2>
      <a:accent1>
        <a:srgbClr val="0078D4"/>
      </a:accent1>
      <a:accent2>
        <a:srgbClr val="008575"/>
      </a:accent2>
      <a:accent3>
        <a:srgbClr val="107C10"/>
      </a:accent3>
      <a:accent4>
        <a:srgbClr val="D83B01"/>
      </a:accent4>
      <a:accent5>
        <a:srgbClr val="FFB900"/>
      </a:accent5>
      <a:accent6>
        <a:srgbClr val="D59D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Business_2019_19.potx" id="{DD2183B3-19E3-4320-845A-12E314473FAF}" vid="{FE838399-F22C-4BE9-A062-3FF3B09EDB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488</Words>
  <Application>Microsoft Office PowerPoint</Application>
  <PresentationFormat>Widescreen</PresentationFormat>
  <Paragraphs>144</Paragraphs>
  <Slides>10</Slides>
  <Notes>9</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Segoe UI</vt:lpstr>
      <vt:lpstr>Segoe UI Light</vt:lpstr>
      <vt:lpstr>Segoe UI Semibold</vt:lpstr>
      <vt:lpstr>Segoe UI Semilight</vt:lpstr>
      <vt:lpstr>Wingdings</vt:lpstr>
      <vt:lpstr>White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Roel Fauconnier (HE/HIM)</dc:creator>
  <cp:lastModifiedBy>Bastian Burger</cp:lastModifiedBy>
  <cp:revision>5</cp:revision>
  <dcterms:created xsi:type="dcterms:W3CDTF">2021-12-10T12:37:50Z</dcterms:created>
  <dcterms:modified xsi:type="dcterms:W3CDTF">2022-05-19T17:49:37Z</dcterms:modified>
</cp:coreProperties>
</file>

<file path=docProps/thumbnail.jpeg>
</file>